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20"/>
  </p:notesMasterIdLst>
  <p:sldIdLst>
    <p:sldId id="333" r:id="rId2"/>
    <p:sldId id="335" r:id="rId3"/>
    <p:sldId id="336" r:id="rId4"/>
    <p:sldId id="337" r:id="rId5"/>
    <p:sldId id="338" r:id="rId6"/>
    <p:sldId id="339" r:id="rId7"/>
    <p:sldId id="340" r:id="rId8"/>
    <p:sldId id="342" r:id="rId9"/>
    <p:sldId id="343" r:id="rId10"/>
    <p:sldId id="344" r:id="rId11"/>
    <p:sldId id="345" r:id="rId12"/>
    <p:sldId id="346" r:id="rId13"/>
    <p:sldId id="351" r:id="rId14"/>
    <p:sldId id="352" r:id="rId15"/>
    <p:sldId id="347" r:id="rId16"/>
    <p:sldId id="348" r:id="rId17"/>
    <p:sldId id="349" r:id="rId18"/>
    <p:sldId id="350" r:id="rId1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0C116B9-C14D-4C5E-91DB-F1191C10258A}" type="datetimeFigureOut">
              <a:rPr lang="nl-NL"/>
              <a:pPr>
                <a:defRPr/>
              </a:pPr>
              <a:t>28-6-2018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DF21E76-1248-4D78-97E2-247C3974F4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6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5F3D2-EE1F-488B-8146-9FEFD5F88BC8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6B2C-F8BA-4726-85F7-67541D9D85AA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28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CB05-8343-4FCC-AA7E-A4FDE09CCF6B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C974D-0FF8-4162-9843-D3FAB158C1E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8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CBA5A-470F-4963-B320-65BCAE04CBDA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6C623-48D1-41FC-8A01-0E3544F03B18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8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3A121-C425-45DE-A4FC-F7860F50E7E2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03C95-5397-4F2E-A537-8AF7B950C737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3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D517A-2380-444B-BA7C-521D7814DF2B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CADBF-C326-440E-823D-E1378A1B4B4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4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A5686-87A2-4628-8B0E-C902E275D114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4B1D1-C10D-4D57-824E-4083BF27FBD0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92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B898-8539-4B3E-8D98-8C7C9D95D9C8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C4F50-6072-4287-B2DB-2C1A599D0069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05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8F89-72F3-4BB6-A105-61DB192CCFF3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CA6EC-B993-4AE4-8735-E705021D901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0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E57D5-7BAC-4055-8C28-5BDE5ECE4744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E677E-94F6-46E3-B2F9-C518E0D9FC4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3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3636-A53D-4D9C-9007-DE09858F9F59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8B28-914E-4C35-8FFB-191D4C5BAAE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38BD0-0E5C-4A88-BCA7-473618154850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8E76-9439-4D54-8EF6-4FDFBAE51F7C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9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C5BF51-6B81-4C28-BB0F-C3278C449AAD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28-6-2018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C5B45-1057-46D2-B04D-ABB1F31F3405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9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9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0" y="1582921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3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Mogen ​liefde​ en trouw je nooit verlaten,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wind ze om je hals,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schrijf ze in je ​hart.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3203848" y="1268760"/>
            <a:ext cx="2127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Spreuken 3</a:t>
            </a:r>
            <a:endParaRPr lang="nl-NL" sz="32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2060848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627784" y="980728"/>
            <a:ext cx="334277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Deuteronomium 6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0" name="Rechthoek 9"/>
          <p:cNvSpPr/>
          <p:nvPr/>
        </p:nvSpPr>
        <p:spPr>
          <a:xfrm>
            <a:off x="0" y="165260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nl-NL" sz="3200" baseline="30000" dirty="0" smtClean="0">
                <a:solidFill>
                  <a:schemeClr val="bg1"/>
                </a:solidFill>
              </a:rPr>
              <a:t>7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Prent ze uw ​kinderen​ in en spreek er steeds over, thuis en onderweg, als u naar ​bed​ gaat en als u opstaat.</a:t>
            </a:r>
          </a:p>
          <a:p>
            <a:pPr marL="514350" indent="-514350" algn="ctr">
              <a:buAutoNum type="arabicPlain" startAt="7"/>
            </a:pP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 </a:t>
            </a:r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8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Draag​ ze als een teken om uw arm en als een band op uw voorhoofd. 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9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Schrijf ze op de deurposten van uw ​huis​ en op de ​poorten​ van de stad.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2060848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627784" y="980728"/>
            <a:ext cx="334277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Deuteronomium 6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0" name="Rechthoek 9"/>
          <p:cNvSpPr/>
          <p:nvPr/>
        </p:nvSpPr>
        <p:spPr>
          <a:xfrm>
            <a:off x="0" y="1833786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20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Wanneer uw ​kinderen​ u later vragen: ‘Wat betekenen al die bepalingen en wetten en regels die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, onze God, u heeft voorgehouden?’ </a:t>
            </a:r>
          </a:p>
          <a:p>
            <a:pPr marL="514350" indent="-514350"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marL="514350" indent="-514350"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21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geef dan dit antwoord: ‘Wij waren in Egypte ​slaven​ van de ​farao, maar met sterke hand heeft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 ons uit Egypte bevrijd. 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627784" y="980728"/>
            <a:ext cx="334277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Deuteronomium 6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0" name="Rechthoek 9"/>
          <p:cNvSpPr/>
          <p:nvPr/>
        </p:nvSpPr>
        <p:spPr>
          <a:xfrm>
            <a:off x="0" y="1833786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22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Wij zagen met eigen ogen hoe hij tekenen en indrukwekkende wonderen deed, die groot onheil brachten over de Egyptenaren, de ​farao​ en zijn hof. </a:t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marL="514350" indent="-514350"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23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Maar ons leidde hij weg uit Egypte, om ons hierheen te brengen en ons het land te geven dat hij onze voorouders onder ede had beloofd. 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3257351" y="980728"/>
            <a:ext cx="208364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err="1" smtClean="0">
                <a:solidFill>
                  <a:schemeClr val="bg1"/>
                </a:solidFill>
                <a:latin typeface="+mn-lt"/>
              </a:rPr>
              <a:t>Jeremia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31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0" y="1556792"/>
            <a:ext cx="9144000" cy="436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31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De dag zal komen – spreekt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 – dat ik met het volk van Israël en het volk van Juda een nieuw ​verbond​ sluit, </a:t>
            </a:r>
          </a:p>
          <a:p>
            <a:pPr algn="ctr"/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32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een ander ​verbond​ dan ik met hun voorouders sloot toen ik hen bij de hand nam om hen uit Egypte ​weg​ te leiden. Zij hebben dat ​verbond​ verbroken, hoewel ze mij toebehoorden – spreekt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. 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3257351" y="980728"/>
            <a:ext cx="208364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err="1" smtClean="0">
                <a:solidFill>
                  <a:schemeClr val="bg1"/>
                </a:solidFill>
                <a:latin typeface="+mn-lt"/>
              </a:rPr>
              <a:t>Jeremia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31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0" name="Rechthoek 9"/>
          <p:cNvSpPr/>
          <p:nvPr/>
        </p:nvSpPr>
        <p:spPr>
          <a:xfrm>
            <a:off x="0" y="155679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nl-NL" sz="3200" baseline="30000" dirty="0" smtClean="0">
                <a:solidFill>
                  <a:schemeClr val="bg1"/>
                </a:solidFill>
              </a:rPr>
              <a:t>33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Maar dit is het ​verbond​ dat ik in de toekomst met Israël zal sluiten – spreekt de 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: Ik zal mijn wet in hun binnenste leggen en hem in hun ​hart​ schrijven. Dan zal ik hun God zijn en zij mijn volk. </a:t>
            </a:r>
          </a:p>
          <a:p>
            <a:pPr marL="514350" indent="-514350"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34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Men zal elkaar niet meer hoeven te onderwijzen met de woorden: “Leer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kennen,” want iedereen, van groot tot klein, kent mij dan al – spreekt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. Ik zal hun ​zonden​ ​vergeven​ en nooit meer denken aan wat ze hebben misdaan.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948775" y="1055638"/>
            <a:ext cx="270080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2 </a:t>
            </a:r>
            <a:r>
              <a:rPr lang="nl-NL" sz="3200" dirty="0" err="1" smtClean="0">
                <a:solidFill>
                  <a:schemeClr val="bg1"/>
                </a:solidFill>
                <a:latin typeface="+mn-lt"/>
              </a:rPr>
              <a:t>Korinthiërs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3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0" name="Rechthoek 9"/>
          <p:cNvSpPr/>
          <p:nvPr/>
        </p:nvSpPr>
        <p:spPr>
          <a:xfrm>
            <a:off x="0" y="1870953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3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u bent zelf een brief van ​Christus, door ons opgesteld, niet met ​inkt​ geschreven maar met de Geest van de levende God, niet in stenen platen gegrift maar in het ​hart​ van mensen</a:t>
            </a:r>
            <a:r>
              <a:rPr lang="nl-NL" sz="3200" dirty="0" smtClean="0">
                <a:solidFill>
                  <a:schemeClr val="bg1"/>
                </a:solidFill>
              </a:rPr>
              <a:t>.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2060848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9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0" y="1640989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1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Mijn zoon, vergeet mijn lessen niet,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houd in je ​hart​ mijn richtlijnen vast.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2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Ze vermeerderen de dagen van je leven,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geven je vele jaren van geluk.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3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Mogen ​liefde​ en trouw je nooit verlaten,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wind ze om je hals,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schrijf ze in je ​hart.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3419872" y="1052736"/>
            <a:ext cx="2134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Spreuken 3 </a:t>
            </a:r>
            <a:endParaRPr lang="nl-NL" sz="32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9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700808"/>
            <a:ext cx="7992888" cy="485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8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Mijn zoon, luister naar de lessen van je vader,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verwaarloos niet wat je moeder je leert.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9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Hun lessen zijn een sierlijke krans om je hoofd,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ze zijn een ​ketting​ om je hals.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203848" y="1124744"/>
            <a:ext cx="2134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Spreuken 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9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3203848" y="1124744"/>
            <a:ext cx="2134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Spreuken 6 </a:t>
            </a:r>
          </a:p>
        </p:txBody>
      </p:sp>
      <p:sp>
        <p:nvSpPr>
          <p:cNvPr id="10" name="Rechthoek 9"/>
          <p:cNvSpPr/>
          <p:nvPr/>
        </p:nvSpPr>
        <p:spPr>
          <a:xfrm>
            <a:off x="467544" y="1700808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21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Bind hun onderricht voor altijd op je ​hart,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wind het om je hals.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Spreuken 7 </a:t>
            </a: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3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draag mijn woorden als een ​ring​ aan je vinger,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schrijf ze in je ​hart.</a:t>
            </a:r>
          </a:p>
          <a:p>
            <a:pPr algn="ctr"/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9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599742" y="1124744"/>
            <a:ext cx="334277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Deuteronomium 5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0" y="182217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16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Toon ​eerbied​ voor uw vader en uw moeder, zoals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, uw God, u heeft geboden. Dan wordt u gezegend met een lang leven en met voorspoed in het land dat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, uw God, u geven zal.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2060848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1000125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214290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627784" y="980728"/>
            <a:ext cx="334277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Deuteronomium 6 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sp>
        <p:nvSpPr>
          <p:cNvPr id="10" name="Rechthoek 9"/>
          <p:cNvSpPr/>
          <p:nvPr/>
        </p:nvSpPr>
        <p:spPr>
          <a:xfrm>
            <a:off x="0" y="165260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1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Dit zijn de geboden, wetten en regels die ik u in opdracht van </a:t>
            </a:r>
            <a:r>
              <a:rPr lang="nl-NL" sz="3200" dirty="0" err="1" smtClean="0">
                <a:solidFill>
                  <a:schemeClr val="bg1"/>
                </a:solidFill>
                <a:latin typeface="+mn-lt"/>
              </a:rPr>
              <a:t>de</a:t>
            </a:r>
            <a:r>
              <a:rPr lang="nl-NL" sz="3200" cap="small" dirty="0" err="1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, uw God, moet leren en die u moet naleven in het land aan de overkant, dat u in bezit zult nemen. </a:t>
            </a:r>
          </a:p>
          <a:p>
            <a:pPr algn="ctr"/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2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U moet voor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, uw God, ​ontzag​ tonen door u te houden aan zijn wetten en geboden, zoals ik die nu aan u geef; dat geldt voor u, zolang u leeft, en voor uw ​kinderen​ en uw kleinkinderen. Dan zult u met een lang leven gezegend worden.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620688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-27384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0" y="692696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5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Vertrouw op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 met heel je ​hart,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steun niet op eigen inzicht.</a:t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6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Denk aan hem bij alles wat je doet,</a:t>
            </a:r>
          </a:p>
          <a:p>
            <a:pPr algn="ctr"/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dan baant hij voor jou de weg.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7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Wees niet eigenzinnig,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maar heb ​ontzag​ voor de </a:t>
            </a:r>
            <a:r>
              <a:rPr lang="nl-NL" sz="3200" cap="small" dirty="0" smtClean="0">
                <a:solidFill>
                  <a:schemeClr val="bg1"/>
                </a:solidFill>
                <a:latin typeface="+mn-lt"/>
              </a:rPr>
              <a:t>HEER</a:t>
            </a: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en ga het kwaad uit de weg.</a:t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8  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Het zal je sterken als een medicijn,</a:t>
            </a:r>
          </a:p>
          <a:p>
            <a:pPr algn="ctr"/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het verkwikt je lichaam.</a:t>
            </a:r>
            <a:endParaRPr lang="nl-NL" sz="3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42875" y="620688"/>
            <a:ext cx="8858250" cy="15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0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07504" y="1988840"/>
            <a:ext cx="8892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1142976" y="-27384"/>
            <a:ext cx="51435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Preek  </a:t>
            </a:r>
            <a:endParaRPr lang="nl-NL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67544" y="1340768"/>
            <a:ext cx="7992888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3200" baseline="30000" dirty="0" smtClean="0">
              <a:solidFill>
                <a:schemeClr val="bg1"/>
              </a:solidFill>
              <a:latin typeface="+mn-lt"/>
            </a:endParaRPr>
          </a:p>
          <a:p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0" y="692696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5  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Vertrouw op de </a:t>
            </a:r>
            <a:r>
              <a:rPr lang="nl-NL" sz="3200" cap="sm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HEER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 met heel je ​hart,</a:t>
            </a:r>
          </a:p>
          <a:p>
            <a:pPr algn="ctr"/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steun niet op eigen inzicht.</a:t>
            </a:r>
            <a:b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nl-NL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6  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Denk aan hem bij alles wat je doet,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dan baant hij voor jou de weg.</a:t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7  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Wees niet eigenzinnig,</a:t>
            </a:r>
          </a:p>
          <a:p>
            <a:pPr algn="ctr"/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maar heb ​ontzag​ voor de </a:t>
            </a:r>
            <a:r>
              <a:rPr lang="nl-NL" sz="3200" cap="sm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HEER</a:t>
            </a:r>
            <a:endParaRPr lang="nl-NL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en ga het kwaad uit de weg.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nl-NL" sz="3200" dirty="0" smtClean="0">
                <a:solidFill>
                  <a:schemeClr val="bg1"/>
                </a:solidFill>
                <a:latin typeface="+mn-lt"/>
              </a:rPr>
            </a:br>
            <a:endParaRPr lang="nl-NL" sz="32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nl-NL" sz="3200" baseline="30000" dirty="0" smtClean="0">
                <a:solidFill>
                  <a:schemeClr val="bg1"/>
                </a:solidFill>
                <a:latin typeface="+mn-lt"/>
              </a:rPr>
              <a:t>8  </a:t>
            </a:r>
            <a:r>
              <a:rPr lang="nl-NL" sz="3200" dirty="0" smtClean="0">
                <a:solidFill>
                  <a:schemeClr val="bg1"/>
                </a:solidFill>
                <a:latin typeface="+mn-lt"/>
              </a:rPr>
              <a:t>Het zal je sterken als een medicijn,</a:t>
            </a:r>
          </a:p>
          <a:p>
            <a:pPr algn="ctr"/>
            <a:r>
              <a:rPr lang="nl-NL" sz="3200" dirty="0" smtClean="0">
                <a:solidFill>
                  <a:schemeClr val="bg1"/>
                </a:solidFill>
                <a:latin typeface="+mn-lt"/>
              </a:rPr>
              <a:t>het verkwikt je lichaam.</a:t>
            </a:r>
            <a:endParaRPr lang="nl-NL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726</TotalTime>
  <Words>419</Words>
  <Application>Microsoft Office PowerPoint</Application>
  <PresentationFormat>Diavoorstelling (4:3)</PresentationFormat>
  <Paragraphs>162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Liturgie 27 december 11.00 uur</dc:title>
  <dc:creator>GKV Emmeloord</dc:creator>
  <cp:lastModifiedBy>beamer</cp:lastModifiedBy>
  <cp:revision>97</cp:revision>
  <dcterms:created xsi:type="dcterms:W3CDTF">2009-12-22T19:34:11Z</dcterms:created>
  <dcterms:modified xsi:type="dcterms:W3CDTF">2018-06-28T18:27:22Z</dcterms:modified>
</cp:coreProperties>
</file>