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20"/>
  </p:notesMasterIdLst>
  <p:sldIdLst>
    <p:sldId id="333" r:id="rId2"/>
    <p:sldId id="335" r:id="rId3"/>
    <p:sldId id="336" r:id="rId4"/>
    <p:sldId id="337" r:id="rId5"/>
    <p:sldId id="338" r:id="rId6"/>
    <p:sldId id="339" r:id="rId7"/>
    <p:sldId id="340" r:id="rId8"/>
    <p:sldId id="342" r:id="rId9"/>
    <p:sldId id="343" r:id="rId10"/>
    <p:sldId id="344" r:id="rId11"/>
    <p:sldId id="345" r:id="rId12"/>
    <p:sldId id="346" r:id="rId13"/>
    <p:sldId id="351" r:id="rId14"/>
    <p:sldId id="352" r:id="rId15"/>
    <p:sldId id="347" r:id="rId16"/>
    <p:sldId id="348" r:id="rId17"/>
    <p:sldId id="349" r:id="rId18"/>
    <p:sldId id="350" r:id="rId19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1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20C116B9-C14D-4C5E-91DB-F1191C10258A}" type="datetimeFigureOut">
              <a:rPr lang="nl-NL"/>
              <a:pPr>
                <a:defRPr/>
              </a:pPr>
              <a:t>28-6-2018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DF21E76-1248-4D78-97E2-247C3974F44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7675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5F3D2-EE1F-488B-8146-9FEFD5F88BC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28-6-2018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86B2C-F8BA-4726-85F7-67541D9D85AA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281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0CB05-8343-4FCC-AA7E-A4FDE09CCF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28-6-2018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C974D-0FF8-4162-9843-D3FAB158C1E1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187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CBA5A-470F-4963-B320-65BCAE04CBD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28-6-2018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6C623-48D1-41FC-8A01-0E3544F03B18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981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3A121-C425-45DE-A4FC-F7860F50E7E2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28-6-2018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03C95-5397-4F2E-A537-8AF7B950C737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633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D517A-2380-444B-BA7C-521D7814DF2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28-6-2018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CADBF-C326-440E-823D-E1378A1B4B41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140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A5686-87A2-4628-8B0E-C902E275D11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28-6-2018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4B1D1-C10D-4D57-824E-4083BF27FBD0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920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FB898-8539-4B3E-8D98-8C7C9D95D9C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28-6-2018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C4F50-6072-4287-B2DB-2C1A599D0069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053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38F89-72F3-4BB6-A105-61DB192CCFF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28-6-2018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CA6EC-B993-4AE4-8735-E705021D9011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604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E57D5-7BAC-4055-8C28-5BDE5ECE474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28-6-2018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E677E-94F6-46E3-B2F9-C518E0D9FC42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238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53636-A53D-4D9C-9007-DE09858F9F59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28-6-2018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98B28-914E-4C35-8FFB-191D4C5BAAE2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96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38BD0-0E5C-4A88-BCA7-473618154850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28-6-2018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28E76-9439-4D54-8EF6-4FDFBAE51F7C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19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C5BF51-6B81-4C28-BB0F-C3278C449AA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28-6-2018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EC5B45-1057-46D2-B04D-ABB1F31F3405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195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chte verbindingslijn 4"/>
          <p:cNvCxnSpPr/>
          <p:nvPr/>
        </p:nvCxnSpPr>
        <p:spPr>
          <a:xfrm>
            <a:off x="142875" y="1000125"/>
            <a:ext cx="8858250" cy="1588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hoek 7"/>
          <p:cNvSpPr/>
          <p:nvPr/>
        </p:nvSpPr>
        <p:spPr>
          <a:xfrm>
            <a:off x="0" y="980729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107504" y="1988840"/>
            <a:ext cx="88924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Tekstvak 5"/>
          <p:cNvSpPr txBox="1">
            <a:spLocks noChangeArrowheads="1"/>
          </p:cNvSpPr>
          <p:nvPr/>
        </p:nvSpPr>
        <p:spPr bwMode="auto">
          <a:xfrm>
            <a:off x="1142976" y="214290"/>
            <a:ext cx="51435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3600" dirty="0" smtClean="0">
                <a:solidFill>
                  <a:schemeClr val="bg1"/>
                </a:solidFill>
                <a:latin typeface="Calibri" pitchFamily="34" charset="0"/>
              </a:rPr>
              <a:t>Preek </a:t>
            </a:r>
            <a:endParaRPr lang="nl-NL" sz="3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0" y="1582921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nl-NL" sz="3200" dirty="0" smtClean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nl-NL" sz="3200" baseline="30000" dirty="0" smtClean="0">
                <a:solidFill>
                  <a:schemeClr val="bg1"/>
                </a:solidFill>
                <a:latin typeface="+mn-lt"/>
              </a:rPr>
              <a:t>3  </a:t>
            </a:r>
            <a:r>
              <a:rPr lang="nl-NL" sz="3200" dirty="0" smtClean="0">
                <a:solidFill>
                  <a:schemeClr val="bg1"/>
                </a:solidFill>
                <a:latin typeface="+mn-lt"/>
              </a:rPr>
              <a:t>Mogen ​liefde​ en trouw je nooit verlaten,</a:t>
            </a:r>
          </a:p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>wind ze om je hals,</a:t>
            </a:r>
          </a:p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>schrijf ze in je ​hart.</a:t>
            </a:r>
            <a:endParaRPr lang="nl-NL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3203848" y="1268760"/>
            <a:ext cx="21274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 smtClean="0">
                <a:solidFill>
                  <a:schemeClr val="bg1"/>
                </a:solidFill>
                <a:latin typeface="+mn-lt"/>
              </a:rPr>
              <a:t>Spreuken 3</a:t>
            </a:r>
            <a:endParaRPr lang="nl-NL" sz="3200" dirty="0"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0" y="2060848"/>
            <a:ext cx="88924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467544" y="1340768"/>
            <a:ext cx="7992888" cy="1405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sz="3200" baseline="30000" dirty="0" smtClean="0">
              <a:solidFill>
                <a:schemeClr val="bg1"/>
              </a:solidFill>
              <a:latin typeface="+mn-lt"/>
            </a:endParaRPr>
          </a:p>
          <a:p>
            <a:r>
              <a:rPr lang="nl-NL" sz="3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chte verbindingslijn 4"/>
          <p:cNvCxnSpPr/>
          <p:nvPr/>
        </p:nvCxnSpPr>
        <p:spPr>
          <a:xfrm>
            <a:off x="142875" y="1000125"/>
            <a:ext cx="8858250" cy="1588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hoek 7"/>
          <p:cNvSpPr/>
          <p:nvPr/>
        </p:nvSpPr>
        <p:spPr>
          <a:xfrm>
            <a:off x="0" y="980728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107504" y="1988840"/>
            <a:ext cx="88924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Tekstvak 5"/>
          <p:cNvSpPr txBox="1">
            <a:spLocks noChangeArrowheads="1"/>
          </p:cNvSpPr>
          <p:nvPr/>
        </p:nvSpPr>
        <p:spPr bwMode="auto">
          <a:xfrm>
            <a:off x="1142976" y="214290"/>
            <a:ext cx="51435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3600" dirty="0" smtClean="0">
                <a:solidFill>
                  <a:schemeClr val="bg1"/>
                </a:solidFill>
                <a:latin typeface="Calibri" pitchFamily="34" charset="0"/>
              </a:rPr>
              <a:t>Preek  </a:t>
            </a:r>
            <a:endParaRPr lang="nl-NL" sz="3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467544" y="1340768"/>
            <a:ext cx="7992888" cy="1405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sz="3200" baseline="30000" dirty="0" smtClean="0">
              <a:solidFill>
                <a:schemeClr val="bg1"/>
              </a:solidFill>
              <a:latin typeface="+mn-lt"/>
            </a:endParaRPr>
          </a:p>
          <a:p>
            <a:r>
              <a:rPr lang="nl-NL" sz="3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2627784" y="980728"/>
            <a:ext cx="334277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>Deuteronomium 6 </a:t>
            </a:r>
          </a:p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10" name="Rechthoek 9"/>
          <p:cNvSpPr/>
          <p:nvPr/>
        </p:nvSpPr>
        <p:spPr>
          <a:xfrm>
            <a:off x="0" y="1652602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nl-NL" sz="3200" baseline="30000" dirty="0" smtClean="0">
                <a:solidFill>
                  <a:schemeClr val="bg1"/>
                </a:solidFill>
              </a:rPr>
              <a:t>7 </a:t>
            </a:r>
            <a:r>
              <a:rPr lang="nl-NL" sz="3200" dirty="0" smtClean="0">
                <a:solidFill>
                  <a:schemeClr val="bg1"/>
                </a:solidFill>
                <a:latin typeface="+mn-lt"/>
              </a:rPr>
              <a:t>Prent ze uw ​kinderen​ in en spreek er steeds over, thuis en onderweg, als u naar ​bed​ gaat en als u opstaat.</a:t>
            </a:r>
          </a:p>
          <a:p>
            <a:pPr marL="514350" indent="-514350" algn="ctr">
              <a:buAutoNum type="arabicPlain" startAt="7"/>
            </a:pPr>
            <a:endParaRPr lang="nl-NL" sz="3200" dirty="0" smtClean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> </a:t>
            </a:r>
            <a:r>
              <a:rPr lang="nl-NL" sz="3200" baseline="30000" dirty="0" smtClean="0">
                <a:solidFill>
                  <a:schemeClr val="bg1"/>
                </a:solidFill>
                <a:latin typeface="+mn-lt"/>
              </a:rPr>
              <a:t>8  </a:t>
            </a:r>
            <a:r>
              <a:rPr lang="nl-NL" sz="3200" dirty="0" smtClean="0">
                <a:solidFill>
                  <a:schemeClr val="bg1"/>
                </a:solidFill>
                <a:latin typeface="+mn-lt"/>
              </a:rPr>
              <a:t>Draag​ ze als een teken om uw arm en als een band op uw voorhoofd. </a:t>
            </a:r>
          </a:p>
          <a:p>
            <a:pPr algn="ctr"/>
            <a:endParaRPr lang="nl-NL" sz="3200" dirty="0" smtClean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nl-NL" sz="3200" baseline="30000" dirty="0" smtClean="0">
                <a:solidFill>
                  <a:schemeClr val="bg1"/>
                </a:solidFill>
                <a:latin typeface="+mn-lt"/>
              </a:rPr>
              <a:t>9  </a:t>
            </a:r>
            <a:r>
              <a:rPr lang="nl-NL" sz="3200" dirty="0" smtClean="0">
                <a:solidFill>
                  <a:schemeClr val="bg1"/>
                </a:solidFill>
                <a:latin typeface="+mn-lt"/>
              </a:rPr>
              <a:t>Schrijf ze op de deurposten van uw ​huis​ en op de ​poorten​ van de stad.</a:t>
            </a:r>
            <a:endParaRPr lang="nl-NL" sz="32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0" y="2060848"/>
            <a:ext cx="88924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467544" y="1340768"/>
            <a:ext cx="7992888" cy="1405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sz="3200" baseline="30000" dirty="0" smtClean="0">
              <a:solidFill>
                <a:schemeClr val="bg1"/>
              </a:solidFill>
              <a:latin typeface="+mn-lt"/>
            </a:endParaRPr>
          </a:p>
          <a:p>
            <a:r>
              <a:rPr lang="nl-NL" sz="3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chte verbindingslijn 4"/>
          <p:cNvCxnSpPr/>
          <p:nvPr/>
        </p:nvCxnSpPr>
        <p:spPr>
          <a:xfrm>
            <a:off x="142875" y="1000125"/>
            <a:ext cx="8858250" cy="1588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hoek 7"/>
          <p:cNvSpPr/>
          <p:nvPr/>
        </p:nvSpPr>
        <p:spPr>
          <a:xfrm>
            <a:off x="0" y="980728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107504" y="1988840"/>
            <a:ext cx="88924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Tekstvak 5"/>
          <p:cNvSpPr txBox="1">
            <a:spLocks noChangeArrowheads="1"/>
          </p:cNvSpPr>
          <p:nvPr/>
        </p:nvSpPr>
        <p:spPr bwMode="auto">
          <a:xfrm>
            <a:off x="1142976" y="214290"/>
            <a:ext cx="51435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3600" dirty="0" smtClean="0">
                <a:solidFill>
                  <a:schemeClr val="bg1"/>
                </a:solidFill>
                <a:latin typeface="Calibri" pitchFamily="34" charset="0"/>
              </a:rPr>
              <a:t>Preek  </a:t>
            </a:r>
            <a:endParaRPr lang="nl-NL" sz="3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467544" y="1340768"/>
            <a:ext cx="7992888" cy="1405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sz="3200" baseline="30000" dirty="0" smtClean="0">
              <a:solidFill>
                <a:schemeClr val="bg1"/>
              </a:solidFill>
              <a:latin typeface="+mn-lt"/>
            </a:endParaRPr>
          </a:p>
          <a:p>
            <a:r>
              <a:rPr lang="nl-NL" sz="3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2627784" y="980728"/>
            <a:ext cx="334277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>Deuteronomium 6 </a:t>
            </a:r>
          </a:p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10" name="Rechthoek 9"/>
          <p:cNvSpPr/>
          <p:nvPr/>
        </p:nvSpPr>
        <p:spPr>
          <a:xfrm>
            <a:off x="0" y="1833786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nl-NL" sz="3200" baseline="30000" dirty="0" smtClean="0">
                <a:solidFill>
                  <a:schemeClr val="bg1"/>
                </a:solidFill>
                <a:latin typeface="+mn-lt"/>
              </a:rPr>
              <a:t>20  </a:t>
            </a:r>
            <a:r>
              <a:rPr lang="nl-NL" sz="3200" dirty="0" smtClean="0">
                <a:solidFill>
                  <a:schemeClr val="bg1"/>
                </a:solidFill>
                <a:latin typeface="+mn-lt"/>
              </a:rPr>
              <a:t>Wanneer uw ​kinderen​ u later vragen: ‘Wat betekenen al die bepalingen en wetten en regels die de </a:t>
            </a:r>
            <a:r>
              <a:rPr lang="nl-NL" sz="3200" cap="small" dirty="0" smtClean="0">
                <a:solidFill>
                  <a:schemeClr val="bg1"/>
                </a:solidFill>
                <a:latin typeface="+mn-lt"/>
              </a:rPr>
              <a:t>HEER</a:t>
            </a:r>
            <a:r>
              <a:rPr lang="nl-NL" sz="3200" dirty="0" smtClean="0">
                <a:solidFill>
                  <a:schemeClr val="bg1"/>
                </a:solidFill>
                <a:latin typeface="+mn-lt"/>
              </a:rPr>
              <a:t>, onze God, u heeft voorgehouden?’ </a:t>
            </a:r>
          </a:p>
          <a:p>
            <a:pPr marL="514350" indent="-514350" algn="ctr"/>
            <a:endParaRPr lang="nl-NL" sz="3200" dirty="0" smtClean="0">
              <a:solidFill>
                <a:schemeClr val="bg1"/>
              </a:solidFill>
              <a:latin typeface="+mn-lt"/>
            </a:endParaRPr>
          </a:p>
          <a:p>
            <a:pPr marL="514350" indent="-514350" algn="ctr"/>
            <a:r>
              <a:rPr lang="nl-NL" sz="3200" baseline="30000" dirty="0" smtClean="0">
                <a:solidFill>
                  <a:schemeClr val="bg1"/>
                </a:solidFill>
                <a:latin typeface="+mn-lt"/>
              </a:rPr>
              <a:t>21  </a:t>
            </a:r>
            <a:r>
              <a:rPr lang="nl-NL" sz="3200" dirty="0" smtClean="0">
                <a:solidFill>
                  <a:schemeClr val="bg1"/>
                </a:solidFill>
                <a:latin typeface="+mn-lt"/>
              </a:rPr>
              <a:t>geef dan dit antwoord: ‘Wij waren in Egypte ​slaven​ van de ​farao, maar met sterke hand heeft de </a:t>
            </a:r>
            <a:r>
              <a:rPr lang="nl-NL" sz="3200" cap="small" dirty="0" smtClean="0">
                <a:solidFill>
                  <a:schemeClr val="bg1"/>
                </a:solidFill>
                <a:latin typeface="+mn-lt"/>
              </a:rPr>
              <a:t>HEER</a:t>
            </a:r>
            <a:r>
              <a:rPr lang="nl-NL" sz="3200" dirty="0" smtClean="0">
                <a:solidFill>
                  <a:schemeClr val="bg1"/>
                </a:solidFill>
                <a:latin typeface="+mn-lt"/>
              </a:rPr>
              <a:t> ons uit Egypte bevrijd. </a:t>
            </a:r>
            <a:endParaRPr lang="nl-NL" sz="32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chte verbindingslijn 4"/>
          <p:cNvCxnSpPr/>
          <p:nvPr/>
        </p:nvCxnSpPr>
        <p:spPr>
          <a:xfrm>
            <a:off x="142875" y="1000125"/>
            <a:ext cx="8858250" cy="1588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hoek 7"/>
          <p:cNvSpPr/>
          <p:nvPr/>
        </p:nvSpPr>
        <p:spPr>
          <a:xfrm>
            <a:off x="0" y="980728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107504" y="1988840"/>
            <a:ext cx="88924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Tekstvak 5"/>
          <p:cNvSpPr txBox="1">
            <a:spLocks noChangeArrowheads="1"/>
          </p:cNvSpPr>
          <p:nvPr/>
        </p:nvSpPr>
        <p:spPr bwMode="auto">
          <a:xfrm>
            <a:off x="1142976" y="214290"/>
            <a:ext cx="51435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3600" dirty="0" smtClean="0">
                <a:solidFill>
                  <a:schemeClr val="bg1"/>
                </a:solidFill>
                <a:latin typeface="Calibri" pitchFamily="34" charset="0"/>
              </a:rPr>
              <a:t>Preek  </a:t>
            </a:r>
            <a:endParaRPr lang="nl-NL" sz="3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467544" y="1340768"/>
            <a:ext cx="7992888" cy="1405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sz="3200" baseline="30000" dirty="0" smtClean="0">
              <a:solidFill>
                <a:schemeClr val="bg1"/>
              </a:solidFill>
              <a:latin typeface="+mn-lt"/>
            </a:endParaRPr>
          </a:p>
          <a:p>
            <a:r>
              <a:rPr lang="nl-NL" sz="3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2627784" y="980728"/>
            <a:ext cx="334277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>Deuteronomium 6 </a:t>
            </a:r>
          </a:p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10" name="Rechthoek 9"/>
          <p:cNvSpPr/>
          <p:nvPr/>
        </p:nvSpPr>
        <p:spPr>
          <a:xfrm>
            <a:off x="0" y="1833786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nl-NL" sz="3200" baseline="30000" dirty="0" smtClean="0">
                <a:solidFill>
                  <a:schemeClr val="bg1"/>
                </a:solidFill>
                <a:latin typeface="+mn-lt"/>
              </a:rPr>
              <a:t>22  </a:t>
            </a:r>
            <a:r>
              <a:rPr lang="nl-NL" sz="3200" dirty="0" smtClean="0">
                <a:solidFill>
                  <a:schemeClr val="bg1"/>
                </a:solidFill>
                <a:latin typeface="+mn-lt"/>
              </a:rPr>
              <a:t>Wij zagen met eigen ogen hoe hij tekenen en indrukwekkende wonderen deed, die groot onheil brachten over de Egyptenaren, de ​farao​ en zijn hof. </a:t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 smtClean="0">
              <a:solidFill>
                <a:schemeClr val="bg1"/>
              </a:solidFill>
              <a:latin typeface="+mn-lt"/>
            </a:endParaRPr>
          </a:p>
          <a:p>
            <a:pPr marL="514350" indent="-514350" algn="ctr"/>
            <a:r>
              <a:rPr lang="nl-NL" sz="3200" baseline="30000" dirty="0" smtClean="0">
                <a:solidFill>
                  <a:schemeClr val="bg1"/>
                </a:solidFill>
                <a:latin typeface="+mn-lt"/>
              </a:rPr>
              <a:t>23  </a:t>
            </a:r>
            <a:r>
              <a:rPr lang="nl-NL" sz="3200" dirty="0" smtClean="0">
                <a:solidFill>
                  <a:schemeClr val="bg1"/>
                </a:solidFill>
                <a:latin typeface="+mn-lt"/>
              </a:rPr>
              <a:t>Maar ons leidde hij weg uit Egypte, om ons hierheen te brengen en ons het land te geven dat hij onze voorouders onder ede had beloofd. </a:t>
            </a:r>
            <a:endParaRPr lang="nl-NL" sz="32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chte verbindingslijn 4"/>
          <p:cNvCxnSpPr/>
          <p:nvPr/>
        </p:nvCxnSpPr>
        <p:spPr>
          <a:xfrm>
            <a:off x="142875" y="1000125"/>
            <a:ext cx="8858250" cy="1588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hoek 7"/>
          <p:cNvSpPr/>
          <p:nvPr/>
        </p:nvSpPr>
        <p:spPr>
          <a:xfrm>
            <a:off x="0" y="980728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107504" y="1988840"/>
            <a:ext cx="88924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Tekstvak 5"/>
          <p:cNvSpPr txBox="1">
            <a:spLocks noChangeArrowheads="1"/>
          </p:cNvSpPr>
          <p:nvPr/>
        </p:nvSpPr>
        <p:spPr bwMode="auto">
          <a:xfrm>
            <a:off x="1142976" y="214290"/>
            <a:ext cx="51435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3600" dirty="0" smtClean="0">
                <a:solidFill>
                  <a:schemeClr val="bg1"/>
                </a:solidFill>
                <a:latin typeface="Calibri" pitchFamily="34" charset="0"/>
              </a:rPr>
              <a:t>Preek  </a:t>
            </a:r>
            <a:endParaRPr lang="nl-NL" sz="3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467544" y="1340768"/>
            <a:ext cx="7992888" cy="1405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sz="3200" baseline="30000" dirty="0" smtClean="0">
              <a:solidFill>
                <a:schemeClr val="bg1"/>
              </a:solidFill>
              <a:latin typeface="+mn-lt"/>
            </a:endParaRPr>
          </a:p>
          <a:p>
            <a:r>
              <a:rPr lang="nl-NL" sz="3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3257351" y="980728"/>
            <a:ext cx="208364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3200" dirty="0" err="1" smtClean="0">
                <a:solidFill>
                  <a:schemeClr val="bg1"/>
                </a:solidFill>
                <a:latin typeface="+mn-lt"/>
              </a:rPr>
              <a:t>Jeremia</a:t>
            </a:r>
            <a:r>
              <a:rPr lang="nl-NL" sz="3200" dirty="0" smtClean="0">
                <a:solidFill>
                  <a:schemeClr val="bg1"/>
                </a:solidFill>
                <a:latin typeface="+mn-lt"/>
              </a:rPr>
              <a:t> 31 </a:t>
            </a:r>
          </a:p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12" name="Rechthoek 11"/>
          <p:cNvSpPr/>
          <p:nvPr/>
        </p:nvSpPr>
        <p:spPr>
          <a:xfrm>
            <a:off x="0" y="1556792"/>
            <a:ext cx="9144000" cy="4360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baseline="30000" dirty="0" smtClean="0">
                <a:solidFill>
                  <a:schemeClr val="bg1"/>
                </a:solidFill>
                <a:latin typeface="+mn-lt"/>
              </a:rPr>
              <a:t>31  </a:t>
            </a:r>
            <a:r>
              <a:rPr lang="nl-NL" sz="3200" dirty="0" smtClean="0">
                <a:solidFill>
                  <a:schemeClr val="bg1"/>
                </a:solidFill>
                <a:latin typeface="+mn-lt"/>
              </a:rPr>
              <a:t>De dag zal komen – spreekt de </a:t>
            </a:r>
            <a:r>
              <a:rPr lang="nl-NL" sz="3200" cap="small" dirty="0" smtClean="0">
                <a:solidFill>
                  <a:schemeClr val="bg1"/>
                </a:solidFill>
                <a:latin typeface="+mn-lt"/>
              </a:rPr>
              <a:t>HEER</a:t>
            </a:r>
            <a:r>
              <a:rPr lang="nl-NL" sz="3200" dirty="0" smtClean="0">
                <a:solidFill>
                  <a:schemeClr val="bg1"/>
                </a:solidFill>
                <a:latin typeface="+mn-lt"/>
              </a:rPr>
              <a:t> – dat ik met het volk van Israël en het volk van Juda een nieuw ​verbond​ sluit, </a:t>
            </a:r>
          </a:p>
          <a:p>
            <a:pPr algn="ctr"/>
            <a:endParaRPr lang="nl-NL" sz="3200" baseline="30000" dirty="0" smtClean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nl-NL" sz="3200" baseline="30000" dirty="0" smtClean="0">
                <a:solidFill>
                  <a:schemeClr val="bg1"/>
                </a:solidFill>
                <a:latin typeface="+mn-lt"/>
              </a:rPr>
              <a:t>32  </a:t>
            </a:r>
            <a:r>
              <a:rPr lang="nl-NL" sz="3200" dirty="0" smtClean="0">
                <a:solidFill>
                  <a:schemeClr val="bg1"/>
                </a:solidFill>
                <a:latin typeface="+mn-lt"/>
              </a:rPr>
              <a:t>een ander ​verbond​ dan ik met hun voorouders sloot toen ik hen bij de hand nam om hen uit Egypte ​weg​ te leiden. Zij hebben dat ​verbond​ verbroken, hoewel ze mij toebehoorden – spreekt de </a:t>
            </a:r>
            <a:r>
              <a:rPr lang="nl-NL" sz="3200" cap="small" dirty="0" smtClean="0">
                <a:solidFill>
                  <a:schemeClr val="bg1"/>
                </a:solidFill>
                <a:latin typeface="+mn-lt"/>
              </a:rPr>
              <a:t>HEER</a:t>
            </a:r>
            <a:r>
              <a:rPr lang="nl-NL" sz="3200" dirty="0" smtClean="0">
                <a:solidFill>
                  <a:schemeClr val="bg1"/>
                </a:solidFill>
                <a:latin typeface="+mn-lt"/>
              </a:rPr>
              <a:t>. </a:t>
            </a:r>
            <a:endParaRPr lang="nl-NL" sz="32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chte verbindingslijn 4"/>
          <p:cNvCxnSpPr/>
          <p:nvPr/>
        </p:nvCxnSpPr>
        <p:spPr>
          <a:xfrm>
            <a:off x="142875" y="1000125"/>
            <a:ext cx="8858250" cy="1588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hoek 7"/>
          <p:cNvSpPr/>
          <p:nvPr/>
        </p:nvSpPr>
        <p:spPr>
          <a:xfrm>
            <a:off x="0" y="980728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107504" y="1988840"/>
            <a:ext cx="88924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Tekstvak 5"/>
          <p:cNvSpPr txBox="1">
            <a:spLocks noChangeArrowheads="1"/>
          </p:cNvSpPr>
          <p:nvPr/>
        </p:nvSpPr>
        <p:spPr bwMode="auto">
          <a:xfrm>
            <a:off x="1142976" y="214290"/>
            <a:ext cx="51435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3600" dirty="0" smtClean="0">
                <a:solidFill>
                  <a:schemeClr val="bg1"/>
                </a:solidFill>
                <a:latin typeface="Calibri" pitchFamily="34" charset="0"/>
              </a:rPr>
              <a:t>Preek  </a:t>
            </a:r>
            <a:endParaRPr lang="nl-NL" sz="3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467544" y="1340768"/>
            <a:ext cx="7992888" cy="1405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sz="3200" baseline="30000" dirty="0" smtClean="0">
              <a:solidFill>
                <a:schemeClr val="bg1"/>
              </a:solidFill>
              <a:latin typeface="+mn-lt"/>
            </a:endParaRPr>
          </a:p>
          <a:p>
            <a:r>
              <a:rPr lang="nl-NL" sz="3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3257351" y="980728"/>
            <a:ext cx="208364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3200" dirty="0" err="1" smtClean="0">
                <a:solidFill>
                  <a:schemeClr val="bg1"/>
                </a:solidFill>
                <a:latin typeface="+mn-lt"/>
              </a:rPr>
              <a:t>Jeremia</a:t>
            </a:r>
            <a:r>
              <a:rPr lang="nl-NL" sz="3200" dirty="0" smtClean="0">
                <a:solidFill>
                  <a:schemeClr val="bg1"/>
                </a:solidFill>
                <a:latin typeface="+mn-lt"/>
              </a:rPr>
              <a:t> 31 </a:t>
            </a:r>
          </a:p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10" name="Rechthoek 9"/>
          <p:cNvSpPr/>
          <p:nvPr/>
        </p:nvSpPr>
        <p:spPr>
          <a:xfrm>
            <a:off x="0" y="155679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nl-NL" sz="3200" baseline="30000" dirty="0" smtClean="0">
                <a:solidFill>
                  <a:schemeClr val="bg1"/>
                </a:solidFill>
              </a:rPr>
              <a:t>33 </a:t>
            </a:r>
            <a:r>
              <a:rPr lang="nl-NL" sz="3200" dirty="0" smtClean="0">
                <a:solidFill>
                  <a:schemeClr val="bg1"/>
                </a:solidFill>
                <a:latin typeface="+mn-lt"/>
              </a:rPr>
              <a:t>Maar dit is het ​verbond​ dat ik in de toekomst met Israël zal sluiten – spreekt de </a:t>
            </a:r>
            <a:r>
              <a:rPr lang="nl-NL" sz="3200" cap="small" dirty="0" smtClean="0">
                <a:solidFill>
                  <a:schemeClr val="bg1"/>
                </a:solidFill>
                <a:latin typeface="+mn-lt"/>
              </a:rPr>
              <a:t>HEER</a:t>
            </a:r>
            <a:r>
              <a:rPr lang="nl-NL" sz="3200" dirty="0" smtClean="0">
                <a:solidFill>
                  <a:schemeClr val="bg1"/>
                </a:solidFill>
                <a:latin typeface="+mn-lt"/>
              </a:rPr>
              <a:t>: Ik zal mijn wet in hun binnenste leggen en hem in hun ​hart​ schrijven. Dan zal ik hun God zijn en zij mijn volk. </a:t>
            </a:r>
          </a:p>
          <a:p>
            <a:pPr marL="514350" indent="-514350"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r>
              <a:rPr lang="nl-NL" sz="3200" baseline="30000" dirty="0" smtClean="0">
                <a:solidFill>
                  <a:schemeClr val="bg1"/>
                </a:solidFill>
                <a:latin typeface="+mn-lt"/>
              </a:rPr>
              <a:t>34  </a:t>
            </a:r>
            <a:r>
              <a:rPr lang="nl-NL" sz="3200" dirty="0" smtClean="0">
                <a:solidFill>
                  <a:schemeClr val="bg1"/>
                </a:solidFill>
                <a:latin typeface="+mn-lt"/>
              </a:rPr>
              <a:t>Men zal elkaar niet meer hoeven te onderwijzen met de woorden: “Leer de </a:t>
            </a:r>
            <a:r>
              <a:rPr lang="nl-NL" sz="3200" cap="small" dirty="0" smtClean="0">
                <a:solidFill>
                  <a:schemeClr val="bg1"/>
                </a:solidFill>
                <a:latin typeface="+mn-lt"/>
              </a:rPr>
              <a:t>HEER </a:t>
            </a:r>
            <a:r>
              <a:rPr lang="nl-NL" sz="3200" dirty="0" smtClean="0">
                <a:solidFill>
                  <a:schemeClr val="bg1"/>
                </a:solidFill>
                <a:latin typeface="+mn-lt"/>
              </a:rPr>
              <a:t>kennen,” want iedereen, van groot tot klein, kent mij dan al – spreekt de </a:t>
            </a:r>
            <a:r>
              <a:rPr lang="nl-NL" sz="3200" cap="small" dirty="0" smtClean="0">
                <a:solidFill>
                  <a:schemeClr val="bg1"/>
                </a:solidFill>
                <a:latin typeface="+mn-lt"/>
              </a:rPr>
              <a:t>HEER</a:t>
            </a:r>
            <a:r>
              <a:rPr lang="nl-NL" sz="3200" dirty="0" smtClean="0">
                <a:solidFill>
                  <a:schemeClr val="bg1"/>
                </a:solidFill>
                <a:latin typeface="+mn-lt"/>
              </a:rPr>
              <a:t>. Ik zal hun ​zonden​ ​vergeven​ en nooit meer denken aan wat ze hebben misdaan.</a:t>
            </a:r>
            <a:endParaRPr lang="nl-NL" sz="32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chte verbindingslijn 4"/>
          <p:cNvCxnSpPr/>
          <p:nvPr/>
        </p:nvCxnSpPr>
        <p:spPr>
          <a:xfrm>
            <a:off x="142875" y="1000125"/>
            <a:ext cx="8858250" cy="1588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hoek 7"/>
          <p:cNvSpPr/>
          <p:nvPr/>
        </p:nvSpPr>
        <p:spPr>
          <a:xfrm>
            <a:off x="0" y="980728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107504" y="1988840"/>
            <a:ext cx="88924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Tekstvak 5"/>
          <p:cNvSpPr txBox="1">
            <a:spLocks noChangeArrowheads="1"/>
          </p:cNvSpPr>
          <p:nvPr/>
        </p:nvSpPr>
        <p:spPr bwMode="auto">
          <a:xfrm>
            <a:off x="1142976" y="214290"/>
            <a:ext cx="51435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3600" dirty="0" smtClean="0">
                <a:solidFill>
                  <a:schemeClr val="bg1"/>
                </a:solidFill>
                <a:latin typeface="Calibri" pitchFamily="34" charset="0"/>
              </a:rPr>
              <a:t>Preek  </a:t>
            </a:r>
            <a:endParaRPr lang="nl-NL" sz="3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467544" y="1340768"/>
            <a:ext cx="7992888" cy="1405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sz="3200" baseline="30000" dirty="0" smtClean="0">
              <a:solidFill>
                <a:schemeClr val="bg1"/>
              </a:solidFill>
              <a:latin typeface="+mn-lt"/>
            </a:endParaRPr>
          </a:p>
          <a:p>
            <a:r>
              <a:rPr lang="nl-NL" sz="3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2948775" y="1055638"/>
            <a:ext cx="270080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>2 </a:t>
            </a:r>
            <a:r>
              <a:rPr lang="nl-NL" sz="3200" dirty="0" err="1" smtClean="0">
                <a:solidFill>
                  <a:schemeClr val="bg1"/>
                </a:solidFill>
                <a:latin typeface="+mn-lt"/>
              </a:rPr>
              <a:t>Korinthiërs</a:t>
            </a:r>
            <a:r>
              <a:rPr lang="nl-NL" sz="3200" dirty="0" smtClean="0">
                <a:solidFill>
                  <a:schemeClr val="bg1"/>
                </a:solidFill>
                <a:latin typeface="+mn-lt"/>
              </a:rPr>
              <a:t> 3 </a:t>
            </a:r>
          </a:p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10" name="Rechthoek 9"/>
          <p:cNvSpPr/>
          <p:nvPr/>
        </p:nvSpPr>
        <p:spPr>
          <a:xfrm>
            <a:off x="0" y="1870953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nl-NL" sz="3200" baseline="30000" dirty="0" smtClean="0">
                <a:solidFill>
                  <a:schemeClr val="bg1"/>
                </a:solidFill>
                <a:latin typeface="+mn-lt"/>
              </a:rPr>
              <a:t>3  </a:t>
            </a:r>
            <a:r>
              <a:rPr lang="nl-NL" sz="3200" dirty="0" smtClean="0">
                <a:solidFill>
                  <a:schemeClr val="bg1"/>
                </a:solidFill>
                <a:latin typeface="+mn-lt"/>
              </a:rPr>
              <a:t>u bent zelf een brief van ​Christus, door ons opgesteld, niet met ​inkt​ geschreven maar met de Geest van de levende God, niet in stenen platen gegrift maar in het ​hart​ van mensen</a:t>
            </a:r>
            <a:r>
              <a:rPr lang="nl-NL" sz="3200" dirty="0" smtClean="0">
                <a:solidFill>
                  <a:schemeClr val="bg1"/>
                </a:solidFill>
              </a:rPr>
              <a:t>.</a:t>
            </a:r>
            <a:endParaRPr lang="nl-NL" sz="32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0" y="2060848"/>
            <a:ext cx="88924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467544" y="1340768"/>
            <a:ext cx="7992888" cy="1405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sz="3200" baseline="30000" dirty="0" smtClean="0">
              <a:solidFill>
                <a:schemeClr val="bg1"/>
              </a:solidFill>
              <a:latin typeface="+mn-lt"/>
            </a:endParaRPr>
          </a:p>
          <a:p>
            <a:r>
              <a:rPr lang="nl-NL" sz="3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chte verbindingslijn 4"/>
          <p:cNvCxnSpPr/>
          <p:nvPr/>
        </p:nvCxnSpPr>
        <p:spPr>
          <a:xfrm>
            <a:off x="142875" y="1000125"/>
            <a:ext cx="8858250" cy="1588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hoek 7"/>
          <p:cNvSpPr/>
          <p:nvPr/>
        </p:nvSpPr>
        <p:spPr>
          <a:xfrm>
            <a:off x="0" y="980729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107504" y="1988840"/>
            <a:ext cx="88924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Tekstvak 5"/>
          <p:cNvSpPr txBox="1">
            <a:spLocks noChangeArrowheads="1"/>
          </p:cNvSpPr>
          <p:nvPr/>
        </p:nvSpPr>
        <p:spPr bwMode="auto">
          <a:xfrm>
            <a:off x="1142976" y="214290"/>
            <a:ext cx="51435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3600" dirty="0" smtClean="0">
                <a:solidFill>
                  <a:schemeClr val="bg1"/>
                </a:solidFill>
                <a:latin typeface="Calibri" pitchFamily="34" charset="0"/>
              </a:rPr>
              <a:t>Preek </a:t>
            </a:r>
            <a:endParaRPr lang="nl-NL" sz="3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0" y="1640989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baseline="30000" dirty="0" smtClean="0">
                <a:solidFill>
                  <a:schemeClr val="bg1"/>
                </a:solidFill>
                <a:latin typeface="+mn-lt"/>
              </a:rPr>
              <a:t>1  </a:t>
            </a:r>
            <a:r>
              <a:rPr lang="nl-NL" sz="3200" dirty="0" smtClean="0">
                <a:solidFill>
                  <a:schemeClr val="bg1"/>
                </a:solidFill>
                <a:latin typeface="+mn-lt"/>
              </a:rPr>
              <a:t>Mijn zoon, vergeet mijn lessen niet,</a:t>
            </a:r>
          </a:p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>houd in je ​hart​ mijn richtlijnen vast.</a:t>
            </a:r>
          </a:p>
          <a:p>
            <a:pPr algn="ctr"/>
            <a:endParaRPr lang="nl-NL" sz="3200" dirty="0" smtClean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nl-NL" sz="3200" baseline="30000" dirty="0" smtClean="0">
                <a:solidFill>
                  <a:schemeClr val="bg1"/>
                </a:solidFill>
                <a:latin typeface="+mn-lt"/>
              </a:rPr>
              <a:t>2  </a:t>
            </a:r>
            <a:r>
              <a:rPr lang="nl-NL" sz="3200" dirty="0" smtClean="0">
                <a:solidFill>
                  <a:schemeClr val="bg1"/>
                </a:solidFill>
                <a:latin typeface="+mn-lt"/>
              </a:rPr>
              <a:t>Ze vermeerderen de dagen van je leven,</a:t>
            </a:r>
          </a:p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>geven je vele jaren van geluk.</a:t>
            </a:r>
          </a:p>
          <a:p>
            <a:pPr algn="ctr"/>
            <a:endParaRPr lang="nl-NL" sz="3200" dirty="0" smtClean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nl-NL" sz="3200" baseline="30000" dirty="0" smtClean="0">
                <a:solidFill>
                  <a:schemeClr val="bg1"/>
                </a:solidFill>
                <a:latin typeface="+mn-lt"/>
              </a:rPr>
              <a:t>3  </a:t>
            </a:r>
            <a:r>
              <a:rPr lang="nl-NL" sz="3200" dirty="0" smtClean="0">
                <a:solidFill>
                  <a:schemeClr val="bg1"/>
                </a:solidFill>
                <a:latin typeface="+mn-lt"/>
              </a:rPr>
              <a:t>Mogen ​liefde​ en trouw je nooit verlaten,</a:t>
            </a:r>
          </a:p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>wind ze om je hals,</a:t>
            </a:r>
          </a:p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>schrijf ze in je ​hart.</a:t>
            </a:r>
            <a:endParaRPr lang="nl-NL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3419872" y="1052736"/>
            <a:ext cx="21345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dirty="0" smtClean="0">
                <a:solidFill>
                  <a:schemeClr val="bg1"/>
                </a:solidFill>
                <a:latin typeface="+mn-lt"/>
              </a:rPr>
              <a:t>Spreuken 3 </a:t>
            </a:r>
            <a:endParaRPr lang="nl-NL" sz="3200" dirty="0"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chte verbindingslijn 4"/>
          <p:cNvCxnSpPr/>
          <p:nvPr/>
        </p:nvCxnSpPr>
        <p:spPr>
          <a:xfrm>
            <a:off x="142875" y="1000125"/>
            <a:ext cx="8858250" cy="1588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hoek 7"/>
          <p:cNvSpPr/>
          <p:nvPr/>
        </p:nvSpPr>
        <p:spPr>
          <a:xfrm>
            <a:off x="0" y="980729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107504" y="1988840"/>
            <a:ext cx="88924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Tekstvak 5"/>
          <p:cNvSpPr txBox="1">
            <a:spLocks noChangeArrowheads="1"/>
          </p:cNvSpPr>
          <p:nvPr/>
        </p:nvSpPr>
        <p:spPr bwMode="auto">
          <a:xfrm>
            <a:off x="1142976" y="214290"/>
            <a:ext cx="51435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3600" dirty="0" smtClean="0">
                <a:solidFill>
                  <a:schemeClr val="bg1"/>
                </a:solidFill>
                <a:latin typeface="Calibri" pitchFamily="34" charset="0"/>
              </a:rPr>
              <a:t>Preek </a:t>
            </a:r>
            <a:endParaRPr lang="nl-NL" sz="3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467544" y="1700808"/>
            <a:ext cx="7992888" cy="4852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sz="3200" baseline="30000" dirty="0" smtClean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nl-NL" sz="3200" baseline="30000" dirty="0" smtClean="0">
                <a:solidFill>
                  <a:schemeClr val="bg1"/>
                </a:solidFill>
                <a:latin typeface="+mn-lt"/>
              </a:rPr>
              <a:t>8  </a:t>
            </a:r>
            <a:r>
              <a:rPr lang="nl-NL" sz="3200" dirty="0" smtClean="0">
                <a:solidFill>
                  <a:schemeClr val="bg1"/>
                </a:solidFill>
                <a:latin typeface="+mn-lt"/>
              </a:rPr>
              <a:t>Mijn zoon, luister naar de lessen van je vader,</a:t>
            </a:r>
          </a:p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>verwaarloos niet wat je moeder je leert.</a:t>
            </a:r>
          </a:p>
          <a:p>
            <a:pPr algn="ctr"/>
            <a:endParaRPr lang="nl-NL" sz="3200" dirty="0" smtClean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nl-NL" sz="3200" baseline="30000" dirty="0" smtClean="0">
                <a:solidFill>
                  <a:schemeClr val="bg1"/>
                </a:solidFill>
                <a:latin typeface="+mn-lt"/>
              </a:rPr>
              <a:t>9  </a:t>
            </a:r>
            <a:r>
              <a:rPr lang="nl-NL" sz="3200" dirty="0" smtClean="0">
                <a:solidFill>
                  <a:schemeClr val="bg1"/>
                </a:solidFill>
                <a:latin typeface="+mn-lt"/>
              </a:rPr>
              <a:t>Hun lessen zijn een sierlijke krans om je hoofd,</a:t>
            </a:r>
          </a:p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>ze zijn een ​ketting​ om je hals.</a:t>
            </a:r>
          </a:p>
          <a:p>
            <a:pPr algn="ctr"/>
            <a:endParaRPr lang="nl-NL" sz="3200" dirty="0" smtClean="0">
              <a:solidFill>
                <a:schemeClr val="bg1"/>
              </a:solidFill>
              <a:latin typeface="+mn-lt"/>
            </a:endParaRPr>
          </a:p>
          <a:p>
            <a:r>
              <a:rPr lang="nl-NL" sz="3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3203848" y="1124744"/>
            <a:ext cx="21345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>Spreuken 1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chte verbindingslijn 4"/>
          <p:cNvCxnSpPr/>
          <p:nvPr/>
        </p:nvCxnSpPr>
        <p:spPr>
          <a:xfrm>
            <a:off x="142875" y="1000125"/>
            <a:ext cx="8858250" cy="1588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hoek 7"/>
          <p:cNvSpPr/>
          <p:nvPr/>
        </p:nvSpPr>
        <p:spPr>
          <a:xfrm>
            <a:off x="0" y="980729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107504" y="1988840"/>
            <a:ext cx="88924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Tekstvak 5"/>
          <p:cNvSpPr txBox="1">
            <a:spLocks noChangeArrowheads="1"/>
          </p:cNvSpPr>
          <p:nvPr/>
        </p:nvSpPr>
        <p:spPr bwMode="auto">
          <a:xfrm>
            <a:off x="1142976" y="214290"/>
            <a:ext cx="51435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3600" dirty="0" smtClean="0">
                <a:solidFill>
                  <a:schemeClr val="bg1"/>
                </a:solidFill>
                <a:latin typeface="Calibri" pitchFamily="34" charset="0"/>
              </a:rPr>
              <a:t>Preek  </a:t>
            </a:r>
            <a:endParaRPr lang="nl-NL" sz="3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467544" y="1340768"/>
            <a:ext cx="7992888" cy="1405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sz="3200" baseline="30000" dirty="0" smtClean="0">
              <a:solidFill>
                <a:schemeClr val="bg1"/>
              </a:solidFill>
              <a:latin typeface="+mn-lt"/>
            </a:endParaRPr>
          </a:p>
          <a:p>
            <a:r>
              <a:rPr lang="nl-NL" sz="3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3203848" y="1124744"/>
            <a:ext cx="21345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>Spreuken 6 </a:t>
            </a:r>
          </a:p>
        </p:txBody>
      </p:sp>
      <p:sp>
        <p:nvSpPr>
          <p:cNvPr id="10" name="Rechthoek 9"/>
          <p:cNvSpPr/>
          <p:nvPr/>
        </p:nvSpPr>
        <p:spPr>
          <a:xfrm>
            <a:off x="467544" y="1700808"/>
            <a:ext cx="806489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baseline="30000" dirty="0" smtClean="0">
                <a:solidFill>
                  <a:schemeClr val="bg1"/>
                </a:solidFill>
                <a:latin typeface="+mn-lt"/>
              </a:rPr>
              <a:t>21  </a:t>
            </a:r>
            <a:r>
              <a:rPr lang="nl-NL" sz="3200" dirty="0" smtClean="0">
                <a:solidFill>
                  <a:schemeClr val="bg1"/>
                </a:solidFill>
                <a:latin typeface="+mn-lt"/>
              </a:rPr>
              <a:t>Bind hun onderricht voor altijd op je ​hart,</a:t>
            </a:r>
          </a:p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>wind het om je hals.</a:t>
            </a:r>
          </a:p>
          <a:p>
            <a:pPr algn="ctr"/>
            <a:endParaRPr lang="nl-NL" sz="3200" dirty="0" smtClean="0">
              <a:solidFill>
                <a:schemeClr val="bg1"/>
              </a:solidFill>
              <a:latin typeface="+mn-lt"/>
            </a:endParaRPr>
          </a:p>
          <a:p>
            <a:pPr algn="ctr"/>
            <a:endParaRPr lang="nl-NL" sz="3200" dirty="0" smtClean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>Spreuken 7 </a:t>
            </a:r>
          </a:p>
          <a:p>
            <a:pPr algn="ctr"/>
            <a:r>
              <a:rPr lang="nl-NL" sz="3200" baseline="30000" dirty="0" smtClean="0">
                <a:solidFill>
                  <a:schemeClr val="bg1"/>
                </a:solidFill>
                <a:latin typeface="+mn-lt"/>
              </a:rPr>
              <a:t>3  </a:t>
            </a:r>
            <a:r>
              <a:rPr lang="nl-NL" sz="3200" dirty="0" smtClean="0">
                <a:solidFill>
                  <a:schemeClr val="bg1"/>
                </a:solidFill>
                <a:latin typeface="+mn-lt"/>
              </a:rPr>
              <a:t>draag mijn woorden als een ​ring​ aan je vinger,</a:t>
            </a:r>
          </a:p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>schrijf ze in je ​hart.</a:t>
            </a:r>
          </a:p>
          <a:p>
            <a:pPr algn="ctr"/>
            <a:endParaRPr lang="nl-NL" sz="32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chte verbindingslijn 4"/>
          <p:cNvCxnSpPr/>
          <p:nvPr/>
        </p:nvCxnSpPr>
        <p:spPr>
          <a:xfrm>
            <a:off x="142875" y="1000125"/>
            <a:ext cx="8858250" cy="1588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hoek 7"/>
          <p:cNvSpPr/>
          <p:nvPr/>
        </p:nvSpPr>
        <p:spPr>
          <a:xfrm>
            <a:off x="0" y="980729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107504" y="1988840"/>
            <a:ext cx="88924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Tekstvak 5"/>
          <p:cNvSpPr txBox="1">
            <a:spLocks noChangeArrowheads="1"/>
          </p:cNvSpPr>
          <p:nvPr/>
        </p:nvSpPr>
        <p:spPr bwMode="auto">
          <a:xfrm>
            <a:off x="1142976" y="214290"/>
            <a:ext cx="51435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3600" dirty="0" smtClean="0">
                <a:solidFill>
                  <a:schemeClr val="bg1"/>
                </a:solidFill>
                <a:latin typeface="Calibri" pitchFamily="34" charset="0"/>
              </a:rPr>
              <a:t>Preek  </a:t>
            </a:r>
            <a:endParaRPr lang="nl-NL" sz="3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467544" y="1340768"/>
            <a:ext cx="7992888" cy="1405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sz="3200" baseline="30000" dirty="0" smtClean="0">
              <a:solidFill>
                <a:schemeClr val="bg1"/>
              </a:solidFill>
              <a:latin typeface="+mn-lt"/>
            </a:endParaRPr>
          </a:p>
          <a:p>
            <a:r>
              <a:rPr lang="nl-NL" sz="3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2599742" y="1124744"/>
            <a:ext cx="334277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>Deuteronomium 5 </a:t>
            </a:r>
          </a:p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12" name="Rechthoek 11"/>
          <p:cNvSpPr/>
          <p:nvPr/>
        </p:nvSpPr>
        <p:spPr>
          <a:xfrm>
            <a:off x="0" y="1822172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baseline="30000" dirty="0" smtClean="0">
                <a:solidFill>
                  <a:schemeClr val="bg1"/>
                </a:solidFill>
                <a:latin typeface="+mn-lt"/>
              </a:rPr>
              <a:t>16  </a:t>
            </a:r>
            <a:r>
              <a:rPr lang="nl-NL" sz="3200" dirty="0" smtClean="0">
                <a:solidFill>
                  <a:schemeClr val="bg1"/>
                </a:solidFill>
                <a:latin typeface="+mn-lt"/>
              </a:rPr>
              <a:t>Toon ​eerbied​ voor uw vader en uw moeder, zoals de </a:t>
            </a:r>
            <a:r>
              <a:rPr lang="nl-NL" sz="3200" cap="small" dirty="0" smtClean="0">
                <a:solidFill>
                  <a:schemeClr val="bg1"/>
                </a:solidFill>
                <a:latin typeface="+mn-lt"/>
              </a:rPr>
              <a:t>HEER</a:t>
            </a:r>
            <a:r>
              <a:rPr lang="nl-NL" sz="3200" dirty="0" smtClean="0">
                <a:solidFill>
                  <a:schemeClr val="bg1"/>
                </a:solidFill>
                <a:latin typeface="+mn-lt"/>
              </a:rPr>
              <a:t>, uw God, u heeft geboden. Dan wordt u gezegend met een lang leven en met voorspoed in het land dat de </a:t>
            </a:r>
            <a:r>
              <a:rPr lang="nl-NL" sz="3200" cap="small" dirty="0" smtClean="0">
                <a:solidFill>
                  <a:schemeClr val="bg1"/>
                </a:solidFill>
                <a:latin typeface="+mn-lt"/>
              </a:rPr>
              <a:t>HEER</a:t>
            </a:r>
            <a:r>
              <a:rPr lang="nl-NL" sz="3200" dirty="0" smtClean="0">
                <a:solidFill>
                  <a:schemeClr val="bg1"/>
                </a:solidFill>
                <a:latin typeface="+mn-lt"/>
              </a:rPr>
              <a:t>, uw God, u geven zal.</a:t>
            </a:r>
          </a:p>
          <a:p>
            <a:pPr algn="ctr"/>
            <a:endParaRPr lang="nl-NL" sz="3200" dirty="0" smtClean="0">
              <a:solidFill>
                <a:schemeClr val="bg1"/>
              </a:solidFill>
              <a:latin typeface="+mn-lt"/>
            </a:endParaRPr>
          </a:p>
          <a:p>
            <a:pPr algn="ctr"/>
            <a:endParaRPr lang="nl-NL" sz="32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0" y="2060848"/>
            <a:ext cx="88924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467544" y="1340768"/>
            <a:ext cx="7992888" cy="1405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sz="3200" baseline="30000" dirty="0" smtClean="0">
              <a:solidFill>
                <a:schemeClr val="bg1"/>
              </a:solidFill>
              <a:latin typeface="+mn-lt"/>
            </a:endParaRPr>
          </a:p>
          <a:p>
            <a:r>
              <a:rPr lang="nl-NL" sz="3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chte verbindingslijn 4"/>
          <p:cNvCxnSpPr/>
          <p:nvPr/>
        </p:nvCxnSpPr>
        <p:spPr>
          <a:xfrm>
            <a:off x="142875" y="1000125"/>
            <a:ext cx="8858250" cy="1588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hoek 7"/>
          <p:cNvSpPr/>
          <p:nvPr/>
        </p:nvSpPr>
        <p:spPr>
          <a:xfrm>
            <a:off x="0" y="980728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107504" y="1988840"/>
            <a:ext cx="88924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Tekstvak 5"/>
          <p:cNvSpPr txBox="1">
            <a:spLocks noChangeArrowheads="1"/>
          </p:cNvSpPr>
          <p:nvPr/>
        </p:nvSpPr>
        <p:spPr bwMode="auto">
          <a:xfrm>
            <a:off x="1142976" y="214290"/>
            <a:ext cx="51435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3600" dirty="0" smtClean="0">
                <a:solidFill>
                  <a:schemeClr val="bg1"/>
                </a:solidFill>
                <a:latin typeface="Calibri" pitchFamily="34" charset="0"/>
              </a:rPr>
              <a:t>Preek  </a:t>
            </a:r>
            <a:endParaRPr lang="nl-NL" sz="3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467544" y="1340768"/>
            <a:ext cx="7992888" cy="1405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sz="3200" baseline="30000" dirty="0" smtClean="0">
              <a:solidFill>
                <a:schemeClr val="bg1"/>
              </a:solidFill>
              <a:latin typeface="+mn-lt"/>
            </a:endParaRPr>
          </a:p>
          <a:p>
            <a:r>
              <a:rPr lang="nl-NL" sz="3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2627784" y="980728"/>
            <a:ext cx="334277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>Deuteronomium 6 </a:t>
            </a:r>
          </a:p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10" name="Rechthoek 9"/>
          <p:cNvSpPr/>
          <p:nvPr/>
        </p:nvSpPr>
        <p:spPr>
          <a:xfrm>
            <a:off x="0" y="165260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baseline="30000" dirty="0" smtClean="0">
                <a:solidFill>
                  <a:schemeClr val="bg1"/>
                </a:solidFill>
                <a:latin typeface="+mn-lt"/>
              </a:rPr>
              <a:t>1  </a:t>
            </a:r>
            <a:r>
              <a:rPr lang="nl-NL" sz="3200" dirty="0" smtClean="0">
                <a:solidFill>
                  <a:schemeClr val="bg1"/>
                </a:solidFill>
                <a:latin typeface="+mn-lt"/>
              </a:rPr>
              <a:t>Dit zijn de geboden, wetten en regels die ik u in opdracht van </a:t>
            </a:r>
            <a:r>
              <a:rPr lang="nl-NL" sz="3200" dirty="0" err="1" smtClean="0">
                <a:solidFill>
                  <a:schemeClr val="bg1"/>
                </a:solidFill>
                <a:latin typeface="+mn-lt"/>
              </a:rPr>
              <a:t>de</a:t>
            </a:r>
            <a:r>
              <a:rPr lang="nl-NL" sz="3200" cap="small" dirty="0" err="1" smtClean="0">
                <a:solidFill>
                  <a:schemeClr val="bg1"/>
                </a:solidFill>
                <a:latin typeface="+mn-lt"/>
              </a:rPr>
              <a:t>HEER</a:t>
            </a:r>
            <a:r>
              <a:rPr lang="nl-NL" sz="3200" dirty="0" smtClean="0">
                <a:solidFill>
                  <a:schemeClr val="bg1"/>
                </a:solidFill>
                <a:latin typeface="+mn-lt"/>
              </a:rPr>
              <a:t>, uw God, moet leren en die u moet naleven in het land aan de overkant, dat u in bezit zult nemen. </a:t>
            </a:r>
          </a:p>
          <a:p>
            <a:pPr algn="ctr"/>
            <a:endParaRPr lang="nl-NL" sz="3200" dirty="0" smtClean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nl-NL" sz="3200" baseline="30000" dirty="0" smtClean="0">
                <a:solidFill>
                  <a:schemeClr val="bg1"/>
                </a:solidFill>
                <a:latin typeface="+mn-lt"/>
              </a:rPr>
              <a:t>2  </a:t>
            </a:r>
            <a:r>
              <a:rPr lang="nl-NL" sz="3200" dirty="0" smtClean="0">
                <a:solidFill>
                  <a:schemeClr val="bg1"/>
                </a:solidFill>
                <a:latin typeface="+mn-lt"/>
              </a:rPr>
              <a:t>U moet voor de </a:t>
            </a:r>
            <a:r>
              <a:rPr lang="nl-NL" sz="3200" cap="small" dirty="0" smtClean="0">
                <a:solidFill>
                  <a:schemeClr val="bg1"/>
                </a:solidFill>
                <a:latin typeface="+mn-lt"/>
              </a:rPr>
              <a:t>HEER</a:t>
            </a:r>
            <a:r>
              <a:rPr lang="nl-NL" sz="3200" dirty="0" smtClean="0">
                <a:solidFill>
                  <a:schemeClr val="bg1"/>
                </a:solidFill>
                <a:latin typeface="+mn-lt"/>
              </a:rPr>
              <a:t>, uw God, ​ontzag​ tonen door u te houden aan zijn wetten en geboden, zoals ik die nu aan u geef; dat geldt voor u, zolang u leeft, en voor uw ​kinderen​ en uw kleinkinderen. Dan zult u met een lang leven gezegend worden.</a:t>
            </a:r>
            <a:endParaRPr lang="nl-NL" sz="32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chte verbindingslijn 4"/>
          <p:cNvCxnSpPr/>
          <p:nvPr/>
        </p:nvCxnSpPr>
        <p:spPr>
          <a:xfrm>
            <a:off x="142875" y="620688"/>
            <a:ext cx="8858250" cy="1588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hoek 7"/>
          <p:cNvSpPr/>
          <p:nvPr/>
        </p:nvSpPr>
        <p:spPr>
          <a:xfrm>
            <a:off x="0" y="980728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107504" y="1988840"/>
            <a:ext cx="88924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Tekstvak 5"/>
          <p:cNvSpPr txBox="1">
            <a:spLocks noChangeArrowheads="1"/>
          </p:cNvSpPr>
          <p:nvPr/>
        </p:nvSpPr>
        <p:spPr bwMode="auto">
          <a:xfrm>
            <a:off x="1142976" y="-27384"/>
            <a:ext cx="51435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3600" dirty="0" smtClean="0">
                <a:solidFill>
                  <a:schemeClr val="bg1"/>
                </a:solidFill>
                <a:latin typeface="Calibri" pitchFamily="34" charset="0"/>
              </a:rPr>
              <a:t>Preek  </a:t>
            </a:r>
            <a:endParaRPr lang="nl-NL" sz="3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467544" y="1340768"/>
            <a:ext cx="7992888" cy="1405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sz="3200" baseline="30000" dirty="0" smtClean="0">
              <a:solidFill>
                <a:schemeClr val="bg1"/>
              </a:solidFill>
              <a:latin typeface="+mn-lt"/>
            </a:endParaRPr>
          </a:p>
          <a:p>
            <a:r>
              <a:rPr lang="nl-NL" sz="3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0" y="692696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baseline="30000" dirty="0" smtClean="0">
                <a:solidFill>
                  <a:schemeClr val="bg1"/>
                </a:solidFill>
                <a:latin typeface="+mn-lt"/>
              </a:rPr>
              <a:t>5  </a:t>
            </a:r>
            <a:r>
              <a:rPr lang="nl-NL" sz="3200" dirty="0" smtClean="0">
                <a:solidFill>
                  <a:schemeClr val="bg1"/>
                </a:solidFill>
                <a:latin typeface="+mn-lt"/>
              </a:rPr>
              <a:t>Vertrouw op de </a:t>
            </a:r>
            <a:r>
              <a:rPr lang="nl-NL" sz="3200" cap="small" dirty="0" smtClean="0">
                <a:solidFill>
                  <a:schemeClr val="bg1"/>
                </a:solidFill>
                <a:latin typeface="+mn-lt"/>
              </a:rPr>
              <a:t>HEER</a:t>
            </a:r>
            <a:r>
              <a:rPr lang="nl-NL" sz="3200" dirty="0" smtClean="0">
                <a:solidFill>
                  <a:schemeClr val="bg1"/>
                </a:solidFill>
                <a:latin typeface="+mn-lt"/>
              </a:rPr>
              <a:t> met heel je ​hart,</a:t>
            </a:r>
          </a:p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>steun niet op eigen inzicht.</a:t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 smtClean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nl-NL" sz="3200" baseline="30000" dirty="0" smtClean="0">
                <a:solidFill>
                  <a:schemeClr val="bg1"/>
                </a:solidFill>
                <a:latin typeface="+mn-lt"/>
              </a:rPr>
              <a:t>6  </a:t>
            </a:r>
            <a:r>
              <a:rPr lang="nl-NL" sz="3200" dirty="0" smtClean="0">
                <a:solidFill>
                  <a:schemeClr val="bg1"/>
                </a:solidFill>
                <a:latin typeface="+mn-lt"/>
              </a:rPr>
              <a:t>Denk aan hem bij alles wat je doet,</a:t>
            </a:r>
          </a:p>
          <a:p>
            <a:pPr algn="ctr"/>
            <a:r>
              <a:rPr lang="nl-NL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dan baant hij voor jou de weg.</a:t>
            </a:r>
            <a:r>
              <a:rPr lang="nl-NL" sz="3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 smtClean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nl-NL" sz="3200" baseline="30000" dirty="0" smtClean="0">
                <a:solidFill>
                  <a:schemeClr val="bg1"/>
                </a:solidFill>
                <a:latin typeface="+mn-lt"/>
              </a:rPr>
              <a:t>7  </a:t>
            </a:r>
            <a:r>
              <a:rPr lang="nl-NL" sz="3200" dirty="0" smtClean="0">
                <a:solidFill>
                  <a:schemeClr val="bg1"/>
                </a:solidFill>
                <a:latin typeface="+mn-lt"/>
              </a:rPr>
              <a:t>Wees niet eigenzinnig,</a:t>
            </a:r>
          </a:p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>maar heb ​ontzag​ voor de </a:t>
            </a:r>
            <a:r>
              <a:rPr lang="nl-NL" sz="3200" cap="small" dirty="0" smtClean="0">
                <a:solidFill>
                  <a:schemeClr val="bg1"/>
                </a:solidFill>
                <a:latin typeface="+mn-lt"/>
              </a:rPr>
              <a:t>HEER</a:t>
            </a:r>
            <a:endParaRPr lang="nl-NL" sz="3200" dirty="0" smtClean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>en ga het kwaad uit de weg.</a:t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 smtClean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nl-NL" sz="32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8  </a:t>
            </a:r>
            <a:r>
              <a:rPr lang="nl-NL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Het zal je sterken als een medicijn,</a:t>
            </a:r>
          </a:p>
          <a:p>
            <a:pPr algn="ctr"/>
            <a:r>
              <a:rPr lang="nl-NL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het verkwikt je lichaam.</a:t>
            </a:r>
            <a:endParaRPr lang="nl-NL" sz="3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chte verbindingslijn 4"/>
          <p:cNvCxnSpPr/>
          <p:nvPr/>
        </p:nvCxnSpPr>
        <p:spPr>
          <a:xfrm>
            <a:off x="142875" y="620688"/>
            <a:ext cx="8858250" cy="1588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hoek 7"/>
          <p:cNvSpPr/>
          <p:nvPr/>
        </p:nvSpPr>
        <p:spPr>
          <a:xfrm>
            <a:off x="0" y="980728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107504" y="1988840"/>
            <a:ext cx="88924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Tekstvak 5"/>
          <p:cNvSpPr txBox="1">
            <a:spLocks noChangeArrowheads="1"/>
          </p:cNvSpPr>
          <p:nvPr/>
        </p:nvSpPr>
        <p:spPr bwMode="auto">
          <a:xfrm>
            <a:off x="1142976" y="-27384"/>
            <a:ext cx="51435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3600" dirty="0" smtClean="0">
                <a:solidFill>
                  <a:schemeClr val="bg1"/>
                </a:solidFill>
                <a:latin typeface="Calibri" pitchFamily="34" charset="0"/>
              </a:rPr>
              <a:t>Preek  </a:t>
            </a:r>
            <a:endParaRPr lang="nl-NL" sz="3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467544" y="1340768"/>
            <a:ext cx="7992888" cy="1405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sz="3200" baseline="30000" dirty="0" smtClean="0">
              <a:solidFill>
                <a:schemeClr val="bg1"/>
              </a:solidFill>
              <a:latin typeface="+mn-lt"/>
            </a:endParaRPr>
          </a:p>
          <a:p>
            <a:r>
              <a:rPr lang="nl-NL" sz="3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0" y="692696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5  </a:t>
            </a:r>
            <a:r>
              <a:rPr lang="nl-NL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Vertrouw op de </a:t>
            </a:r>
            <a:r>
              <a:rPr lang="nl-NL" sz="3200" cap="sm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HEER</a:t>
            </a:r>
            <a:r>
              <a:rPr lang="nl-NL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 met heel je ​hart,</a:t>
            </a:r>
          </a:p>
          <a:p>
            <a:pPr algn="ctr"/>
            <a:r>
              <a:rPr lang="nl-NL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steun niet op eigen inzicht.</a:t>
            </a:r>
            <a:br>
              <a:rPr lang="nl-NL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endParaRPr lang="nl-NL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algn="ctr"/>
            <a:r>
              <a:rPr lang="nl-NL" sz="32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6  </a:t>
            </a:r>
            <a:r>
              <a:rPr lang="nl-NL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Denk aan hem bij alles wat je doet,</a:t>
            </a:r>
          </a:p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>dan baant hij voor jou de weg.</a:t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 smtClean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nl-NL" sz="32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7  </a:t>
            </a:r>
            <a:r>
              <a:rPr lang="nl-NL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Wees niet eigenzinnig,</a:t>
            </a:r>
          </a:p>
          <a:p>
            <a:pPr algn="ctr"/>
            <a:r>
              <a:rPr lang="nl-NL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maar heb ​ontzag​ voor de </a:t>
            </a:r>
            <a:r>
              <a:rPr lang="nl-NL" sz="3200" cap="sm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HEER</a:t>
            </a:r>
            <a:endParaRPr lang="nl-NL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algn="ctr"/>
            <a:r>
              <a:rPr lang="nl-NL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en ga het kwaad uit de weg.</a:t>
            </a:r>
            <a:r>
              <a:rPr lang="nl-NL" sz="32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nl-NL" sz="3200" dirty="0" smtClean="0">
                <a:solidFill>
                  <a:schemeClr val="bg1"/>
                </a:solidFill>
                <a:latin typeface="+mn-lt"/>
              </a:rPr>
            </a:br>
            <a:endParaRPr lang="nl-NL" sz="3200" dirty="0" smtClean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nl-NL" sz="3200" baseline="30000" dirty="0" smtClean="0">
                <a:solidFill>
                  <a:schemeClr val="bg1"/>
                </a:solidFill>
                <a:latin typeface="+mn-lt"/>
              </a:rPr>
              <a:t>8  </a:t>
            </a:r>
            <a:r>
              <a:rPr lang="nl-NL" sz="3200" dirty="0" smtClean="0">
                <a:solidFill>
                  <a:schemeClr val="bg1"/>
                </a:solidFill>
                <a:latin typeface="+mn-lt"/>
              </a:rPr>
              <a:t>Het zal je sterken als een medicijn,</a:t>
            </a:r>
          </a:p>
          <a:p>
            <a:pPr algn="ctr"/>
            <a:r>
              <a:rPr lang="nl-NL" sz="3200" dirty="0" smtClean="0">
                <a:solidFill>
                  <a:schemeClr val="bg1"/>
                </a:solidFill>
                <a:latin typeface="+mn-lt"/>
              </a:rPr>
              <a:t>het verkwikt je lichaam.</a:t>
            </a:r>
            <a:endParaRPr lang="nl-NL" sz="32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726</TotalTime>
  <Words>419</Words>
  <Application>Microsoft Office PowerPoint</Application>
  <PresentationFormat>Diavoorstelling (4:3)</PresentationFormat>
  <Paragraphs>162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Liturgie 27 december 11.00 uur</dc:title>
  <dc:creator>GKV Emmeloord</dc:creator>
  <cp:lastModifiedBy>beamer</cp:lastModifiedBy>
  <cp:revision>97</cp:revision>
  <dcterms:created xsi:type="dcterms:W3CDTF">2009-12-22T19:34:11Z</dcterms:created>
  <dcterms:modified xsi:type="dcterms:W3CDTF">2018-06-28T18:27:22Z</dcterms:modified>
</cp:coreProperties>
</file>