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7"/>
  </p:notesMasterIdLst>
  <p:sldIdLst>
    <p:sldId id="256" r:id="rId2"/>
    <p:sldId id="257" r:id="rId3"/>
    <p:sldId id="259" r:id="rId4"/>
    <p:sldId id="262" r:id="rId5"/>
    <p:sldId id="283" r:id="rId6"/>
    <p:sldId id="263" r:id="rId7"/>
    <p:sldId id="258" r:id="rId8"/>
    <p:sldId id="261" r:id="rId9"/>
    <p:sldId id="265" r:id="rId10"/>
    <p:sldId id="266" r:id="rId11"/>
    <p:sldId id="264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80" r:id="rId24"/>
    <p:sldId id="281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inate Cramer" initials="RC" lastIdx="1" clrIdx="0">
    <p:extLst>
      <p:ext uri="{19B8F6BF-5375-455C-9EA6-DF929625EA0E}">
        <p15:presenceInfo xmlns:p15="http://schemas.microsoft.com/office/powerpoint/2012/main" userId="" providerId=""/>
      </p:ext>
    </p:extLst>
  </p:cmAuthor>
  <p:cmAuthor id="2" name="Reinate Cramer" initials="RC [2]" lastIdx="1" clrIdx="1">
    <p:extLst>
      <p:ext uri="{19B8F6BF-5375-455C-9EA6-DF929625EA0E}">
        <p15:presenceInfo xmlns:p15="http://schemas.microsoft.com/office/powerpoint/2012/main" userId="" providerId="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83"/>
    <p:restoredTop sz="94673"/>
  </p:normalViewPr>
  <p:slideViewPr>
    <p:cSldViewPr snapToGrid="0" snapToObjects="1">
      <p:cViewPr>
        <p:scale>
          <a:sx n="140" d="100"/>
          <a:sy n="140" d="100"/>
        </p:scale>
        <p:origin x="69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commentAuthors" Target="commentAuthors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A9D3C-C1AB-084F-84DB-37FFBD30C50D}" type="datetimeFigureOut">
              <a:rPr lang="en-US" smtClean="0"/>
              <a:t>10/6/17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EF6C85-1CDB-EC4F-9583-DDB9085F7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62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F6C85-1CDB-EC4F-9583-DDB9085F71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705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F6C85-1CDB-EC4F-9583-DDB9085F71C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759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E3584-E77C-B440-AD5C-977AB07F6861}" type="datetimeFigureOut">
              <a:rPr lang="en-US" smtClean="0"/>
              <a:t>10/6/17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9AAF1-D612-A84D-9CD8-984E59F92A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E3584-E77C-B440-AD5C-977AB07F6861}" type="datetimeFigureOut">
              <a:rPr lang="en-US" smtClean="0"/>
              <a:t>10/6/17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9AAF1-D612-A84D-9CD8-984E59F92A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E3584-E77C-B440-AD5C-977AB07F6861}" type="datetimeFigureOut">
              <a:rPr lang="en-US" smtClean="0"/>
              <a:t>10/6/17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9AAF1-D612-A84D-9CD8-984E59F92A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E3584-E77C-B440-AD5C-977AB07F6861}" type="datetimeFigureOut">
              <a:rPr lang="en-US" smtClean="0"/>
              <a:t>10/6/17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9AAF1-D612-A84D-9CD8-984E59F92A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E3584-E77C-B440-AD5C-977AB07F6861}" type="datetimeFigureOut">
              <a:rPr lang="en-US" smtClean="0"/>
              <a:t>10/6/17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9AAF1-D612-A84D-9CD8-984E59F92A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E3584-E77C-B440-AD5C-977AB07F6861}" type="datetimeFigureOut">
              <a:rPr lang="en-US" smtClean="0"/>
              <a:t>10/6/17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9AAF1-D612-A84D-9CD8-984E59F92A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E3584-E77C-B440-AD5C-977AB07F6861}" type="datetimeFigureOut">
              <a:rPr lang="en-US" smtClean="0"/>
              <a:t>10/6/17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9AAF1-D612-A84D-9CD8-984E59F92A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E3584-E77C-B440-AD5C-977AB07F6861}" type="datetimeFigureOut">
              <a:rPr lang="en-US" smtClean="0"/>
              <a:t>10/6/17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9AAF1-D612-A84D-9CD8-984E59F92A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E3584-E77C-B440-AD5C-977AB07F6861}" type="datetimeFigureOut">
              <a:rPr lang="en-US" smtClean="0"/>
              <a:t>10/6/17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9AAF1-D612-A84D-9CD8-984E59F92A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E3584-E77C-B440-AD5C-977AB07F6861}" type="datetimeFigureOut">
              <a:rPr lang="en-US" smtClean="0"/>
              <a:t>10/6/17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9AAF1-D612-A84D-9CD8-984E59F92A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E3584-E77C-B440-AD5C-977AB07F6861}" type="datetimeFigureOut">
              <a:rPr lang="en-US" smtClean="0"/>
              <a:t>10/6/17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9AAF1-D612-A84D-9CD8-984E59F92A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E3584-E77C-B440-AD5C-977AB07F6861}" type="datetimeFigureOut">
              <a:rPr lang="en-US" smtClean="0"/>
              <a:t>10/6/17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9AAF1-D612-A84D-9CD8-984E59F92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2245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f"/><Relationship Id="rId3" Type="http://schemas.openxmlformats.org/officeDocument/2006/relationships/image" Target="../media/image2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379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080988"/>
              </p:ext>
            </p:extLst>
          </p:nvPr>
        </p:nvGraphicFramePr>
        <p:xfrm>
          <a:off x="6876789" y="288098"/>
          <a:ext cx="2029217" cy="6288065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1618068"/>
                <a:gridCol w="411149"/>
              </a:tblGrid>
              <a:tr h="54012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STRUCTUUR</a:t>
                      </a:r>
                      <a:endParaRPr lang="en-US" sz="2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ln>
                          <a:noFill/>
                        </a:ln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r>
                        <a:rPr lang="en-US" sz="2400" dirty="0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</a:rPr>
                        <a:t>Ps.</a:t>
                      </a:r>
                      <a:r>
                        <a:rPr lang="en-US" sz="240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</a:rPr>
                        <a:t> 42:2-6</a:t>
                      </a:r>
                    </a:p>
                    <a:p>
                      <a:endParaRPr lang="en-US" sz="2400" baseline="0" dirty="0" smtClean="0">
                        <a:ln>
                          <a:noFill/>
                        </a:ln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</a:rPr>
                        <a:t>refrein</a:t>
                      </a:r>
                      <a:endParaRPr lang="en-US" sz="2400" baseline="0" dirty="0" smtClean="0">
                        <a:ln>
                          <a:noFill/>
                        </a:ln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</a:rPr>
                        <a:t>BLOK 1</a:t>
                      </a:r>
                      <a:endParaRPr lang="en-US" sz="2800" dirty="0">
                        <a:ln>
                          <a:noFill/>
                        </a:ln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Ps.</a:t>
                      </a:r>
                      <a:r>
                        <a:rPr lang="en-US" sz="2400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42:7-12</a:t>
                      </a:r>
                    </a:p>
                    <a:p>
                      <a:endParaRPr lang="en-US" sz="2400" baseline="0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refrein</a:t>
                      </a:r>
                      <a:endParaRPr lang="en-US" sz="2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BLOK 2</a:t>
                      </a:r>
                      <a:endParaRPr lang="en-US" sz="2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Ps. 43:1-5</a:t>
                      </a:r>
                    </a:p>
                    <a:p>
                      <a:endParaRPr lang="en-US" sz="2400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refrein</a:t>
                      </a:r>
                      <a:endParaRPr lang="en-US" sz="2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BLOK 3</a:t>
                      </a:r>
                      <a:endParaRPr lang="en-US" sz="2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Line Callout 2 12"/>
          <p:cNvSpPr/>
          <p:nvPr/>
        </p:nvSpPr>
        <p:spPr>
          <a:xfrm>
            <a:off x="463463" y="1007559"/>
            <a:ext cx="5624186" cy="5580179"/>
          </a:xfrm>
          <a:prstGeom prst="borderCallout2">
            <a:avLst>
              <a:gd name="adj1" fmla="val 26043"/>
              <a:gd name="adj2" fmla="val 101637"/>
              <a:gd name="adj3" fmla="val 26036"/>
              <a:gd name="adj4" fmla="val 106551"/>
              <a:gd name="adj5" fmla="val 21164"/>
              <a:gd name="adj6" fmla="val 113175"/>
            </a:avLst>
          </a:prstGeom>
          <a:solidFill>
            <a:schemeClr val="bg2">
              <a:lumMod val="50000"/>
              <a:alpha val="33000"/>
            </a:schemeClr>
          </a:solidFill>
          <a:ln w="41275" cap="flat" cmpd="sng">
            <a:solidFill>
              <a:schemeClr val="bg2">
                <a:lumMod val="60000"/>
                <a:lumOff val="40000"/>
              </a:schemeClr>
            </a:solidFill>
            <a:headEnd type="triangle" w="med" len="sm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009179" y="995984"/>
            <a:ext cx="107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42:6</a:t>
            </a:r>
            <a:endParaRPr lang="en-US" sz="2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0038" y="1469224"/>
            <a:ext cx="53110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Wat </a:t>
            </a:r>
            <a:r>
              <a:rPr lang="en-US" sz="3200" dirty="0"/>
              <a:t>ben je </a:t>
            </a:r>
            <a:r>
              <a:rPr lang="en-US" sz="32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bedroefd</a:t>
            </a:r>
            <a:r>
              <a:rPr lang="en-US" sz="3200" dirty="0"/>
              <a:t>, </a:t>
            </a:r>
            <a:r>
              <a:rPr lang="en-US" sz="3200" dirty="0" err="1"/>
              <a:t>mijn</a:t>
            </a:r>
            <a:r>
              <a:rPr lang="en-US" sz="3200" dirty="0"/>
              <a:t> </a:t>
            </a:r>
            <a:r>
              <a:rPr lang="en-US" sz="3200" dirty="0" err="1"/>
              <a:t>ziel</a:t>
            </a:r>
            <a:r>
              <a:rPr lang="en-US" sz="3200" dirty="0"/>
              <a:t>,</a:t>
            </a:r>
          </a:p>
          <a:p>
            <a:r>
              <a:rPr lang="en-US" sz="3200" dirty="0" err="1"/>
              <a:t>en</a:t>
            </a:r>
            <a:r>
              <a:rPr lang="en-US" sz="3200" dirty="0"/>
              <a:t> </a:t>
            </a:r>
            <a:r>
              <a:rPr lang="en-US" sz="3200" dirty="0" err="1"/>
              <a:t>onrustig</a:t>
            </a:r>
            <a:r>
              <a:rPr lang="en-US" sz="3200" dirty="0"/>
              <a:t> in </a:t>
            </a:r>
            <a:r>
              <a:rPr lang="en-US" sz="3200" dirty="0" err="1"/>
              <a:t>mij</a:t>
            </a:r>
            <a:r>
              <a:rPr lang="en-US" sz="3200" dirty="0"/>
              <a:t>.</a:t>
            </a:r>
          </a:p>
          <a:p>
            <a:r>
              <a:rPr lang="en-US" sz="3200" dirty="0" err="1"/>
              <a:t>Vestig</a:t>
            </a:r>
            <a:r>
              <a:rPr lang="en-US" sz="3200" dirty="0"/>
              <a:t> je hoop op God,</a:t>
            </a:r>
          </a:p>
          <a:p>
            <a:r>
              <a:rPr lang="en-US" sz="3200" dirty="0" err="1"/>
              <a:t>eens</a:t>
            </a:r>
            <a:r>
              <a:rPr lang="en-US" sz="3200" dirty="0"/>
              <a:t> </a:t>
            </a:r>
            <a:r>
              <a:rPr lang="en-US" sz="3200" dirty="0" err="1"/>
              <a:t>zal</a:t>
            </a:r>
            <a:r>
              <a:rPr lang="en-US" sz="3200" dirty="0"/>
              <a:t> </a:t>
            </a:r>
            <a:r>
              <a:rPr lang="en-US" sz="3200" dirty="0" err="1"/>
              <a:t>ik</a:t>
            </a:r>
            <a:r>
              <a:rPr lang="en-US" sz="3200" dirty="0"/>
              <a:t> hem </a:t>
            </a:r>
            <a:r>
              <a:rPr lang="en-US" sz="3200" dirty="0" err="1"/>
              <a:t>weer</a:t>
            </a:r>
            <a:r>
              <a:rPr lang="en-US" sz="3200" dirty="0"/>
              <a:t> </a:t>
            </a:r>
            <a:r>
              <a:rPr lang="en-US" sz="3200" dirty="0" err="1"/>
              <a:t>loven</a:t>
            </a:r>
            <a:r>
              <a:rPr lang="en-US" sz="3200" dirty="0"/>
              <a:t>,</a:t>
            </a:r>
          </a:p>
          <a:p>
            <a:r>
              <a:rPr lang="en-US" sz="3200" dirty="0" err="1"/>
              <a:t>mijn</a:t>
            </a:r>
            <a:r>
              <a:rPr lang="en-US" sz="3200" dirty="0"/>
              <a:t> God die </a:t>
            </a:r>
            <a:r>
              <a:rPr lang="en-US" sz="3200" dirty="0" err="1"/>
              <a:t>mij</a:t>
            </a:r>
            <a:r>
              <a:rPr lang="en-US" sz="3200" dirty="0"/>
              <a:t> </a:t>
            </a:r>
            <a:r>
              <a:rPr lang="en-US" sz="3200" dirty="0" err="1"/>
              <a:t>ziet</a:t>
            </a:r>
            <a:r>
              <a:rPr lang="en-US" sz="3200" dirty="0"/>
              <a:t> </a:t>
            </a:r>
            <a:r>
              <a:rPr lang="en-US" sz="3200" dirty="0" err="1"/>
              <a:t>en</a:t>
            </a:r>
            <a:r>
              <a:rPr lang="en-US" sz="3200" dirty="0"/>
              <a:t> </a:t>
            </a:r>
            <a:r>
              <a:rPr lang="en-US" sz="3200" dirty="0" err="1"/>
              <a:t>redt</a:t>
            </a:r>
            <a:r>
              <a:rPr lang="en-US" sz="3200" dirty="0"/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0038" y="4485434"/>
            <a:ext cx="4780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b</a:t>
            </a:r>
            <a:r>
              <a:rPr lang="en-US" sz="32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edroefd</a:t>
            </a:r>
            <a:r>
              <a:rPr lang="en-US" sz="3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= </a:t>
            </a:r>
            <a:r>
              <a:rPr lang="en-US" sz="32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uitgeput</a:t>
            </a:r>
            <a:r>
              <a:rPr lang="en-US" sz="3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, </a:t>
            </a:r>
            <a:br>
              <a:rPr lang="en-US" sz="3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en-US" sz="3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  </a:t>
            </a:r>
            <a:r>
              <a:rPr lang="en-US" sz="32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uit</a:t>
            </a:r>
            <a:r>
              <a:rPr lang="en-US" sz="3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elkaar</a:t>
            </a:r>
            <a:r>
              <a:rPr lang="en-US" sz="3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gevallen</a:t>
            </a:r>
            <a:endParaRPr lang="en-US" sz="3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93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360620"/>
              </p:ext>
            </p:extLst>
          </p:nvPr>
        </p:nvGraphicFramePr>
        <p:xfrm>
          <a:off x="6876789" y="288098"/>
          <a:ext cx="2029217" cy="6288065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1618068"/>
                <a:gridCol w="411149"/>
              </a:tblGrid>
              <a:tr h="54012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STRUCTUUR</a:t>
                      </a:r>
                      <a:endParaRPr lang="en-US" sz="2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240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Ps.</a:t>
                      </a:r>
                      <a:r>
                        <a:rPr lang="en-US" sz="240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42:2-6</a:t>
                      </a:r>
                    </a:p>
                    <a:p>
                      <a:endParaRPr lang="en-US" sz="240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refrein</a:t>
                      </a:r>
                      <a:endParaRPr lang="en-US" sz="240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BLOK 1</a:t>
                      </a:r>
                      <a:endParaRPr lang="en-US" sz="2800" dirty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Ps.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42:7-12</a:t>
                      </a:r>
                    </a:p>
                    <a:p>
                      <a:endParaRPr lang="en-US" sz="2400" baseline="0" dirty="0" smtClean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refrein</a:t>
                      </a:r>
                      <a:endParaRPr lang="en-US" sz="24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BLOK 2</a:t>
                      </a:r>
                      <a:endParaRPr lang="en-US" sz="28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Ps. 43:1-5</a:t>
                      </a:r>
                    </a:p>
                    <a:p>
                      <a:endParaRPr lang="en-US" sz="2400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refrein</a:t>
                      </a:r>
                      <a:endParaRPr lang="en-US" sz="2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BLOK 3</a:t>
                      </a:r>
                      <a:endParaRPr lang="en-US" sz="2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398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360620"/>
              </p:ext>
            </p:extLst>
          </p:nvPr>
        </p:nvGraphicFramePr>
        <p:xfrm>
          <a:off x="6876789" y="288098"/>
          <a:ext cx="2029217" cy="6288065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1618068"/>
                <a:gridCol w="411149"/>
              </a:tblGrid>
              <a:tr h="54012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STRUCTUUR</a:t>
                      </a:r>
                      <a:endParaRPr lang="en-US" sz="2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240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Ps.</a:t>
                      </a:r>
                      <a:r>
                        <a:rPr lang="en-US" sz="240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42:2-6</a:t>
                      </a:r>
                    </a:p>
                    <a:p>
                      <a:endParaRPr lang="en-US" sz="240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refrein</a:t>
                      </a:r>
                      <a:endParaRPr lang="en-US" sz="240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BLOK 1</a:t>
                      </a:r>
                      <a:endParaRPr lang="en-US" sz="2800" dirty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Ps.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42:7-12</a:t>
                      </a:r>
                    </a:p>
                    <a:p>
                      <a:endParaRPr lang="en-US" sz="2400" baseline="0" dirty="0" smtClean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refrein</a:t>
                      </a:r>
                      <a:endParaRPr lang="en-US" sz="24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BLOK 2</a:t>
                      </a:r>
                      <a:endParaRPr lang="en-US" sz="28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Ps. 43:1-5</a:t>
                      </a:r>
                    </a:p>
                    <a:p>
                      <a:endParaRPr lang="en-US" sz="2400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refrein</a:t>
                      </a:r>
                      <a:endParaRPr lang="en-US" sz="2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BLOK 3</a:t>
                      </a:r>
                      <a:endParaRPr lang="en-US" sz="2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Line Callout 2 12"/>
          <p:cNvSpPr/>
          <p:nvPr/>
        </p:nvSpPr>
        <p:spPr>
          <a:xfrm>
            <a:off x="463463" y="995984"/>
            <a:ext cx="5624186" cy="5580179"/>
          </a:xfrm>
          <a:prstGeom prst="borderCallout2">
            <a:avLst>
              <a:gd name="adj1" fmla="val 26043"/>
              <a:gd name="adj2" fmla="val 101637"/>
              <a:gd name="adj3" fmla="val 26036"/>
              <a:gd name="adj4" fmla="val 106551"/>
              <a:gd name="adj5" fmla="val 41491"/>
              <a:gd name="adj6" fmla="val 112969"/>
            </a:avLst>
          </a:prstGeom>
          <a:solidFill>
            <a:schemeClr val="bg2">
              <a:lumMod val="50000"/>
              <a:alpha val="33000"/>
            </a:schemeClr>
          </a:solidFill>
          <a:ln w="41275" cap="flat" cmpd="sng">
            <a:solidFill>
              <a:schemeClr val="bg2">
                <a:lumMod val="60000"/>
                <a:lumOff val="40000"/>
              </a:schemeClr>
            </a:solidFill>
            <a:headEnd type="triangle" w="med" len="sm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20038" y="2262579"/>
            <a:ext cx="53110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Mijn</a:t>
            </a:r>
            <a:r>
              <a:rPr lang="en-US" sz="3200" dirty="0" smtClean="0"/>
              <a:t> </a:t>
            </a:r>
            <a:r>
              <a:rPr lang="en-US" sz="3200" dirty="0" err="1"/>
              <a:t>ziel</a:t>
            </a:r>
            <a:r>
              <a:rPr lang="en-US" sz="3200" dirty="0"/>
              <a:t> is </a:t>
            </a:r>
            <a:r>
              <a:rPr lang="en-US" sz="3200" dirty="0" err="1"/>
              <a:t>bedroefd</a:t>
            </a:r>
            <a:r>
              <a:rPr lang="en-US" sz="3200" dirty="0"/>
              <a:t>,</a:t>
            </a:r>
          </a:p>
          <a:p>
            <a:r>
              <a:rPr lang="en-US" sz="3200" dirty="0" err="1" smtClean="0"/>
              <a:t>daarom</a:t>
            </a:r>
            <a:r>
              <a:rPr lang="en-US" sz="3200" dirty="0" smtClean="0"/>
              <a:t> </a:t>
            </a:r>
            <a:r>
              <a:rPr lang="en-US" sz="3200" dirty="0" err="1"/>
              <a:t>denk</a:t>
            </a:r>
            <a:r>
              <a:rPr lang="en-US" sz="3200" dirty="0"/>
              <a:t> </a:t>
            </a:r>
            <a:r>
              <a:rPr lang="en-US" sz="3200" dirty="0" err="1"/>
              <a:t>ik</a:t>
            </a:r>
            <a:r>
              <a:rPr lang="en-US" sz="3200" dirty="0"/>
              <a:t> </a:t>
            </a:r>
            <a:r>
              <a:rPr lang="en-US" sz="3200" dirty="0" err="1"/>
              <a:t>aan</a:t>
            </a:r>
            <a:r>
              <a:rPr lang="en-US" sz="3200" dirty="0"/>
              <a:t> </a:t>
            </a:r>
            <a:r>
              <a:rPr lang="en-US" sz="3200" dirty="0" smtClean="0"/>
              <a:t>u, </a:t>
            </a:r>
            <a:r>
              <a:rPr lang="en-US" sz="3200" dirty="0" err="1" smtClean="0"/>
              <a:t>hier</a:t>
            </a:r>
            <a:r>
              <a:rPr lang="en-US" sz="3200" dirty="0" smtClean="0"/>
              <a:t> </a:t>
            </a:r>
          </a:p>
          <a:p>
            <a:r>
              <a:rPr lang="en-US" sz="3200" dirty="0" smtClean="0"/>
              <a:t>in </a:t>
            </a:r>
            <a:r>
              <a:rPr lang="en-US" sz="3200" dirty="0"/>
              <a:t>het land van de </a:t>
            </a:r>
            <a:r>
              <a:rPr lang="en-US" sz="3200" dirty="0" err="1"/>
              <a:t>Jordaan</a:t>
            </a:r>
            <a:r>
              <a:rPr lang="en-US" sz="3200" dirty="0"/>
              <a:t>,</a:t>
            </a:r>
          </a:p>
          <a:p>
            <a:r>
              <a:rPr lang="en-US" sz="3200" dirty="0" err="1"/>
              <a:t>bij</a:t>
            </a:r>
            <a:r>
              <a:rPr lang="en-US" sz="3200" dirty="0"/>
              <a:t> de Hermon, </a:t>
            </a:r>
            <a:endParaRPr lang="en-US" sz="3200" dirty="0" smtClean="0"/>
          </a:p>
          <a:p>
            <a:r>
              <a:rPr lang="en-US" sz="3200" dirty="0" smtClean="0"/>
              <a:t>op </a:t>
            </a:r>
            <a:r>
              <a:rPr lang="en-US" sz="3200" dirty="0"/>
              <a:t>de top van de </a:t>
            </a:r>
            <a:r>
              <a:rPr lang="en-US" sz="3200" dirty="0" err="1"/>
              <a:t>Misar</a:t>
            </a:r>
            <a:r>
              <a:rPr lang="en-US" sz="3200" dirty="0"/>
              <a:t>.</a:t>
            </a:r>
          </a:p>
          <a:p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5009179" y="995984"/>
            <a:ext cx="107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42:7</a:t>
            </a:r>
            <a:endParaRPr lang="en-US" sz="2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95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20037" y="5159950"/>
            <a:ext cx="53110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800" dirty="0" smtClean="0"/>
              <a:t>…</a:t>
            </a:r>
            <a:r>
              <a:rPr lang="en-US" sz="2800" dirty="0" smtClean="0"/>
              <a:t> land </a:t>
            </a:r>
            <a:r>
              <a:rPr lang="en-US" sz="2800" dirty="0"/>
              <a:t>van de </a:t>
            </a:r>
            <a:r>
              <a:rPr lang="en-US" sz="2800" dirty="0" err="1"/>
              <a:t>Jordaan</a:t>
            </a:r>
            <a:r>
              <a:rPr lang="en-US" sz="2800" dirty="0" smtClean="0"/>
              <a:t>, </a:t>
            </a:r>
            <a:r>
              <a:rPr lang="en-US" sz="2800" dirty="0" err="1" smtClean="0"/>
              <a:t>bij</a:t>
            </a:r>
            <a:r>
              <a:rPr lang="en-US" sz="2800" dirty="0" smtClean="0"/>
              <a:t> </a:t>
            </a:r>
            <a:r>
              <a:rPr lang="en-US" sz="2800" dirty="0"/>
              <a:t>de Hermon, </a:t>
            </a:r>
            <a:r>
              <a:rPr lang="en-US" sz="2800" dirty="0" smtClean="0"/>
              <a:t>op </a:t>
            </a:r>
            <a:r>
              <a:rPr lang="en-US" sz="2800" dirty="0"/>
              <a:t>de top van de </a:t>
            </a:r>
            <a:r>
              <a:rPr lang="en-US" sz="2800" dirty="0" err="1" smtClean="0"/>
              <a:t>Misar</a:t>
            </a:r>
            <a:r>
              <a:rPr lang="en-US" sz="2800" dirty="0" smtClean="0"/>
              <a:t>(?)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04" y="896112"/>
            <a:ext cx="6028703" cy="40084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8427" t="-241" r="-2395" b="241"/>
          <a:stretch/>
        </p:blipFill>
        <p:spPr>
          <a:xfrm>
            <a:off x="6656832" y="274320"/>
            <a:ext cx="2338564" cy="5715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1901952" y="1691640"/>
            <a:ext cx="6519672" cy="676656"/>
          </a:xfrm>
          <a:prstGeom prst="straightConnector1">
            <a:avLst/>
          </a:prstGeom>
          <a:ln w="412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51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03" y="896112"/>
            <a:ext cx="6028703" cy="400844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0037" y="5159950"/>
            <a:ext cx="53110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800" dirty="0" smtClean="0"/>
              <a:t>…</a:t>
            </a:r>
            <a:r>
              <a:rPr lang="en-US" sz="2800" dirty="0" smtClean="0"/>
              <a:t> land </a:t>
            </a:r>
            <a:r>
              <a:rPr lang="en-US" sz="2800" dirty="0"/>
              <a:t>van de </a:t>
            </a:r>
            <a:r>
              <a:rPr lang="en-US" sz="2800" dirty="0" err="1"/>
              <a:t>Jordaan</a:t>
            </a:r>
            <a:r>
              <a:rPr lang="en-US" sz="2800" dirty="0" smtClean="0"/>
              <a:t>, </a:t>
            </a:r>
            <a:r>
              <a:rPr lang="en-US" sz="2800" dirty="0" err="1" smtClean="0"/>
              <a:t>bij</a:t>
            </a:r>
            <a:r>
              <a:rPr lang="en-US" sz="2800" dirty="0" smtClean="0"/>
              <a:t> </a:t>
            </a:r>
            <a:r>
              <a:rPr lang="en-US" sz="2800" dirty="0"/>
              <a:t>de Hermon, </a:t>
            </a:r>
            <a:r>
              <a:rPr lang="en-US" sz="2800" dirty="0" smtClean="0"/>
              <a:t>op </a:t>
            </a:r>
            <a:r>
              <a:rPr lang="en-US" sz="2800" dirty="0"/>
              <a:t>de top van de </a:t>
            </a:r>
            <a:r>
              <a:rPr lang="en-US" sz="2800" dirty="0" err="1" smtClean="0"/>
              <a:t>Misar</a:t>
            </a:r>
            <a:r>
              <a:rPr lang="en-US" sz="2800" dirty="0" smtClean="0"/>
              <a:t>(?)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8427" t="-241" r="-2395" b="241"/>
          <a:stretch/>
        </p:blipFill>
        <p:spPr>
          <a:xfrm>
            <a:off x="6656832" y="274320"/>
            <a:ext cx="2338564" cy="57150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8311896" y="1728216"/>
            <a:ext cx="155448" cy="493776"/>
          </a:xfrm>
          <a:prstGeom prst="straightConnector1">
            <a:avLst/>
          </a:prstGeom>
          <a:ln w="444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67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360620"/>
              </p:ext>
            </p:extLst>
          </p:nvPr>
        </p:nvGraphicFramePr>
        <p:xfrm>
          <a:off x="6876789" y="288098"/>
          <a:ext cx="2029217" cy="6288065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1618068"/>
                <a:gridCol w="411149"/>
              </a:tblGrid>
              <a:tr h="54012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STRUCTUUR</a:t>
                      </a:r>
                      <a:endParaRPr lang="en-US" sz="2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240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Ps.</a:t>
                      </a:r>
                      <a:r>
                        <a:rPr lang="en-US" sz="240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42:2-6</a:t>
                      </a:r>
                    </a:p>
                    <a:p>
                      <a:endParaRPr lang="en-US" sz="240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refrein</a:t>
                      </a:r>
                      <a:endParaRPr lang="en-US" sz="240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BLOK 1</a:t>
                      </a:r>
                      <a:endParaRPr lang="en-US" sz="2800" dirty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Ps.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42:7-12</a:t>
                      </a:r>
                    </a:p>
                    <a:p>
                      <a:endParaRPr lang="en-US" sz="2400" baseline="0" dirty="0" smtClean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refrein</a:t>
                      </a:r>
                      <a:endParaRPr lang="en-US" sz="24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BLOK 2</a:t>
                      </a:r>
                      <a:endParaRPr lang="en-US" sz="28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Ps. 43:1-5</a:t>
                      </a:r>
                    </a:p>
                    <a:p>
                      <a:endParaRPr lang="en-US" sz="2400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refrein</a:t>
                      </a:r>
                      <a:endParaRPr lang="en-US" sz="2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BLOK 3</a:t>
                      </a:r>
                      <a:endParaRPr lang="en-US" sz="2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Line Callout 2 12"/>
          <p:cNvSpPr/>
          <p:nvPr/>
        </p:nvSpPr>
        <p:spPr>
          <a:xfrm>
            <a:off x="463463" y="995984"/>
            <a:ext cx="5624186" cy="5580179"/>
          </a:xfrm>
          <a:prstGeom prst="borderCallout2">
            <a:avLst>
              <a:gd name="adj1" fmla="val 26043"/>
              <a:gd name="adj2" fmla="val 101637"/>
              <a:gd name="adj3" fmla="val 26036"/>
              <a:gd name="adj4" fmla="val 106551"/>
              <a:gd name="adj5" fmla="val 45588"/>
              <a:gd name="adj6" fmla="val 112969"/>
            </a:avLst>
          </a:prstGeom>
          <a:solidFill>
            <a:schemeClr val="bg2">
              <a:lumMod val="50000"/>
              <a:alpha val="33000"/>
            </a:schemeClr>
          </a:solidFill>
          <a:ln w="41275" cap="flat" cmpd="sng">
            <a:solidFill>
              <a:schemeClr val="bg2">
                <a:lumMod val="60000"/>
                <a:lumOff val="40000"/>
              </a:schemeClr>
            </a:solidFill>
            <a:headEnd type="triangle" w="med" len="sm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20038" y="2262579"/>
            <a:ext cx="53110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De </a:t>
            </a:r>
            <a:r>
              <a:rPr lang="en-US" sz="3200" dirty="0" err="1"/>
              <a:t>roep</a:t>
            </a:r>
            <a:r>
              <a:rPr lang="en-US" sz="3200" dirty="0"/>
              <a:t> van </a:t>
            </a:r>
            <a:r>
              <a:rPr lang="en-US" sz="3200" dirty="0" err="1"/>
              <a:t>vloed</a:t>
            </a:r>
            <a:r>
              <a:rPr lang="en-US" sz="3200" dirty="0"/>
              <a:t> </a:t>
            </a:r>
            <a:r>
              <a:rPr lang="en-US" sz="3200" dirty="0" err="1"/>
              <a:t>naar</a:t>
            </a:r>
            <a:r>
              <a:rPr lang="en-US" sz="3200" dirty="0"/>
              <a:t> </a:t>
            </a:r>
            <a:r>
              <a:rPr lang="en-US" sz="3200" dirty="0" err="1"/>
              <a:t>vloed</a:t>
            </a:r>
            <a:r>
              <a:rPr lang="en-US" sz="3200" dirty="0"/>
              <a:t>,</a:t>
            </a:r>
          </a:p>
          <a:p>
            <a:r>
              <a:rPr lang="en-US" sz="3200" dirty="0"/>
              <a:t>de stem van </a:t>
            </a:r>
            <a:r>
              <a:rPr lang="en-US" sz="3200" dirty="0" err="1"/>
              <a:t>uw</a:t>
            </a:r>
            <a:r>
              <a:rPr lang="en-US" sz="3200" dirty="0"/>
              <a:t> </a:t>
            </a:r>
            <a:r>
              <a:rPr lang="en-US" sz="3200" dirty="0" err="1"/>
              <a:t>waterstromen</a:t>
            </a:r>
            <a:r>
              <a:rPr lang="en-US" sz="3200" dirty="0"/>
              <a:t> </a:t>
            </a:r>
          </a:p>
          <a:p>
            <a:r>
              <a:rPr lang="en-US" sz="3200" dirty="0"/>
              <a:t>al </a:t>
            </a:r>
            <a:r>
              <a:rPr lang="en-US" sz="3200" dirty="0" err="1"/>
              <a:t>uw</a:t>
            </a:r>
            <a:r>
              <a:rPr lang="en-US" sz="3200" dirty="0"/>
              <a:t> </a:t>
            </a:r>
            <a:r>
              <a:rPr lang="en-US" sz="3200" dirty="0" err="1"/>
              <a:t>golven</a:t>
            </a:r>
            <a:r>
              <a:rPr lang="en-US" sz="3200" dirty="0"/>
              <a:t> </a:t>
            </a:r>
            <a:r>
              <a:rPr lang="en-US" sz="3200" dirty="0" err="1"/>
              <a:t>slaan</a:t>
            </a:r>
            <a:endParaRPr lang="en-US" sz="3200" dirty="0"/>
          </a:p>
          <a:p>
            <a:r>
              <a:rPr lang="en-US" sz="3200" dirty="0" err="1"/>
              <a:t>zwaar</a:t>
            </a:r>
            <a:r>
              <a:rPr lang="en-US" sz="3200" dirty="0"/>
              <a:t> over </a:t>
            </a:r>
            <a:r>
              <a:rPr lang="en-US" sz="3200" dirty="0" err="1"/>
              <a:t>mij</a:t>
            </a:r>
            <a:r>
              <a:rPr lang="en-US" sz="3200" dirty="0"/>
              <a:t> </a:t>
            </a:r>
            <a:r>
              <a:rPr lang="en-US" sz="3200" dirty="0" err="1"/>
              <a:t>heen</a:t>
            </a:r>
            <a:r>
              <a:rPr lang="en-US" sz="3200" dirty="0"/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09179" y="995984"/>
            <a:ext cx="107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42:8</a:t>
            </a:r>
            <a:endParaRPr lang="en-US" sz="2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06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360620"/>
              </p:ext>
            </p:extLst>
          </p:nvPr>
        </p:nvGraphicFramePr>
        <p:xfrm>
          <a:off x="6876789" y="288098"/>
          <a:ext cx="2029217" cy="6288065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1618068"/>
                <a:gridCol w="411149"/>
              </a:tblGrid>
              <a:tr h="54012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STRUCTUUR</a:t>
                      </a:r>
                      <a:endParaRPr lang="en-US" sz="2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240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Ps.</a:t>
                      </a:r>
                      <a:r>
                        <a:rPr lang="en-US" sz="240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42:2-6</a:t>
                      </a:r>
                    </a:p>
                    <a:p>
                      <a:endParaRPr lang="en-US" sz="240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refrein</a:t>
                      </a:r>
                      <a:endParaRPr lang="en-US" sz="240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BLOK 1</a:t>
                      </a:r>
                      <a:endParaRPr lang="en-US" sz="2800" dirty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Ps.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42:7-12</a:t>
                      </a:r>
                    </a:p>
                    <a:p>
                      <a:endParaRPr lang="en-US" sz="2400" baseline="0" dirty="0" smtClean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refrein</a:t>
                      </a:r>
                      <a:endParaRPr lang="en-US" sz="24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BLOK 2</a:t>
                      </a:r>
                      <a:endParaRPr lang="en-US" sz="28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Ps. 43:1-5</a:t>
                      </a:r>
                    </a:p>
                    <a:p>
                      <a:endParaRPr lang="en-US" sz="2400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refrein</a:t>
                      </a:r>
                      <a:endParaRPr lang="en-US" sz="2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BLOK 3</a:t>
                      </a:r>
                      <a:endParaRPr lang="en-US" sz="2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Line Callout 2 12"/>
          <p:cNvSpPr/>
          <p:nvPr/>
        </p:nvSpPr>
        <p:spPr>
          <a:xfrm>
            <a:off x="463463" y="995984"/>
            <a:ext cx="5624186" cy="5580179"/>
          </a:xfrm>
          <a:prstGeom prst="borderCallout2">
            <a:avLst>
              <a:gd name="adj1" fmla="val 26043"/>
              <a:gd name="adj2" fmla="val 101637"/>
              <a:gd name="adj3" fmla="val 26036"/>
              <a:gd name="adj4" fmla="val 106551"/>
              <a:gd name="adj5" fmla="val 48701"/>
              <a:gd name="adj6" fmla="val 112969"/>
            </a:avLst>
          </a:prstGeom>
          <a:solidFill>
            <a:schemeClr val="bg2">
              <a:lumMod val="50000"/>
              <a:alpha val="33000"/>
            </a:schemeClr>
          </a:solidFill>
          <a:ln w="41275" cap="flat" cmpd="sng">
            <a:solidFill>
              <a:schemeClr val="bg2">
                <a:lumMod val="60000"/>
                <a:lumOff val="40000"/>
              </a:schemeClr>
            </a:solidFill>
            <a:headEnd type="triangle" w="med" len="sm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20037" y="2262579"/>
            <a:ext cx="5467611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 err="1" smtClean="0"/>
              <a:t>Overdag</a:t>
            </a:r>
            <a:r>
              <a:rPr lang="en-US" sz="3100" dirty="0" smtClean="0"/>
              <a:t> </a:t>
            </a:r>
            <a:r>
              <a:rPr lang="en-US" sz="3100" dirty="0" err="1"/>
              <a:t>bewijst</a:t>
            </a:r>
            <a:r>
              <a:rPr lang="en-US" sz="3100" dirty="0"/>
              <a:t> de HEER </a:t>
            </a:r>
            <a:endParaRPr lang="en-US" sz="3100" dirty="0" smtClean="0"/>
          </a:p>
          <a:p>
            <a:r>
              <a:rPr lang="en-US" sz="3100" dirty="0" err="1" smtClean="0"/>
              <a:t>mij</a:t>
            </a:r>
            <a:r>
              <a:rPr lang="en-US" sz="3100" dirty="0" smtClean="0"/>
              <a:t> </a:t>
            </a:r>
            <a:r>
              <a:rPr lang="en-US" sz="3100" dirty="0" err="1"/>
              <a:t>zijn</a:t>
            </a:r>
            <a:r>
              <a:rPr lang="en-US" sz="3100" dirty="0"/>
              <a:t> </a:t>
            </a:r>
            <a:r>
              <a:rPr lang="en-US" sz="3100" dirty="0" err="1"/>
              <a:t>liefde</a:t>
            </a:r>
            <a:r>
              <a:rPr lang="en-US" sz="3100" dirty="0"/>
              <a:t>,</a:t>
            </a:r>
          </a:p>
          <a:p>
            <a:r>
              <a:rPr lang="en-US" sz="3100" dirty="0"/>
              <a:t>’s </a:t>
            </a:r>
            <a:r>
              <a:rPr lang="en-US" sz="3100" dirty="0" err="1"/>
              <a:t>nachts</a:t>
            </a:r>
            <a:r>
              <a:rPr lang="en-US" sz="3100" dirty="0"/>
              <a:t> </a:t>
            </a:r>
            <a:r>
              <a:rPr lang="en-US" sz="3100" dirty="0" err="1"/>
              <a:t>klinkt</a:t>
            </a:r>
            <a:r>
              <a:rPr lang="en-US" sz="3100" dirty="0"/>
              <a:t> </a:t>
            </a:r>
            <a:r>
              <a:rPr lang="en-US" sz="3100" dirty="0" err="1"/>
              <a:t>een</a:t>
            </a:r>
            <a:r>
              <a:rPr lang="en-US" sz="3100" dirty="0"/>
              <a:t> lied in </a:t>
            </a:r>
            <a:r>
              <a:rPr lang="en-US" sz="3100" dirty="0" err="1"/>
              <a:t>mij</a:t>
            </a:r>
            <a:r>
              <a:rPr lang="en-US" sz="3100" dirty="0"/>
              <a:t> op,</a:t>
            </a:r>
          </a:p>
          <a:p>
            <a:r>
              <a:rPr lang="en-US" sz="3100" dirty="0" err="1"/>
              <a:t>een</a:t>
            </a:r>
            <a:r>
              <a:rPr lang="en-US" sz="3100" dirty="0"/>
              <a:t> </a:t>
            </a:r>
            <a:r>
              <a:rPr lang="en-US" sz="3100" dirty="0" err="1"/>
              <a:t>gebed</a:t>
            </a:r>
            <a:r>
              <a:rPr lang="en-US" sz="3100" dirty="0"/>
              <a:t> tot de God </a:t>
            </a:r>
            <a:endParaRPr lang="en-US" sz="3100" dirty="0" smtClean="0"/>
          </a:p>
          <a:p>
            <a:r>
              <a:rPr lang="en-US" sz="3100" dirty="0" smtClean="0"/>
              <a:t>van </a:t>
            </a:r>
            <a:r>
              <a:rPr lang="en-US" sz="3100" dirty="0" err="1"/>
              <a:t>mijn</a:t>
            </a:r>
            <a:r>
              <a:rPr lang="en-US" sz="3100" dirty="0"/>
              <a:t> </a:t>
            </a:r>
            <a:r>
              <a:rPr lang="en-US" sz="3100" dirty="0" err="1"/>
              <a:t>leven</a:t>
            </a:r>
            <a:r>
              <a:rPr lang="en-US" sz="3100" dirty="0"/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09179" y="995984"/>
            <a:ext cx="107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42:9</a:t>
            </a:r>
            <a:endParaRPr lang="en-US" sz="2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73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360620"/>
              </p:ext>
            </p:extLst>
          </p:nvPr>
        </p:nvGraphicFramePr>
        <p:xfrm>
          <a:off x="6876789" y="288098"/>
          <a:ext cx="2029217" cy="6288065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1618068"/>
                <a:gridCol w="411149"/>
              </a:tblGrid>
              <a:tr h="54012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STRUCTUUR</a:t>
                      </a:r>
                      <a:endParaRPr lang="en-US" sz="2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240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Ps.</a:t>
                      </a:r>
                      <a:r>
                        <a:rPr lang="en-US" sz="240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42:2-6</a:t>
                      </a:r>
                    </a:p>
                    <a:p>
                      <a:endParaRPr lang="en-US" sz="240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refrein</a:t>
                      </a:r>
                      <a:endParaRPr lang="en-US" sz="240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BLOK 1</a:t>
                      </a:r>
                      <a:endParaRPr lang="en-US" sz="2800" dirty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Ps.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42:7-12</a:t>
                      </a:r>
                    </a:p>
                    <a:p>
                      <a:endParaRPr lang="en-US" sz="2400" baseline="0" dirty="0" smtClean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refrein</a:t>
                      </a:r>
                      <a:endParaRPr lang="en-US" sz="24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BLOK 2</a:t>
                      </a:r>
                      <a:endParaRPr lang="en-US" sz="28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Ps. 43:1-5</a:t>
                      </a:r>
                    </a:p>
                    <a:p>
                      <a:endParaRPr lang="en-US" sz="2400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refrein</a:t>
                      </a:r>
                      <a:endParaRPr lang="en-US" sz="2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BLOK 3</a:t>
                      </a:r>
                      <a:endParaRPr lang="en-US" sz="2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Line Callout 2 12"/>
          <p:cNvSpPr/>
          <p:nvPr/>
        </p:nvSpPr>
        <p:spPr>
          <a:xfrm>
            <a:off x="463463" y="995984"/>
            <a:ext cx="5624186" cy="5580179"/>
          </a:xfrm>
          <a:prstGeom prst="borderCallout2">
            <a:avLst>
              <a:gd name="adj1" fmla="val 26043"/>
              <a:gd name="adj2" fmla="val 101637"/>
              <a:gd name="adj3" fmla="val 26036"/>
              <a:gd name="adj4" fmla="val 106551"/>
              <a:gd name="adj5" fmla="val 51651"/>
              <a:gd name="adj6" fmla="val 112806"/>
            </a:avLst>
          </a:prstGeom>
          <a:solidFill>
            <a:schemeClr val="bg2">
              <a:lumMod val="50000"/>
              <a:alpha val="33000"/>
            </a:schemeClr>
          </a:solidFill>
          <a:ln w="41275" cap="flat" cmpd="sng">
            <a:solidFill>
              <a:schemeClr val="bg2">
                <a:lumMod val="60000"/>
                <a:lumOff val="40000"/>
              </a:schemeClr>
            </a:solidFill>
            <a:headEnd type="triangle" w="med" len="sm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20037" y="2262579"/>
            <a:ext cx="54676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Mij</a:t>
            </a:r>
            <a:r>
              <a:rPr lang="en-US" sz="3200" dirty="0" smtClean="0"/>
              <a:t> </a:t>
            </a:r>
            <a:r>
              <a:rPr lang="en-US" sz="3200" dirty="0" err="1"/>
              <a:t>gaat</a:t>
            </a:r>
            <a:r>
              <a:rPr lang="en-US" sz="3200" dirty="0"/>
              <a:t> door </a:t>
            </a:r>
            <a:r>
              <a:rPr lang="en-US" sz="3200" dirty="0" err="1"/>
              <a:t>merg</a:t>
            </a:r>
            <a:r>
              <a:rPr lang="en-US" sz="3200" dirty="0"/>
              <a:t> </a:t>
            </a:r>
            <a:r>
              <a:rPr lang="en-US" sz="3200" dirty="0" err="1"/>
              <a:t>en</a:t>
            </a:r>
            <a:r>
              <a:rPr lang="en-US" sz="3200" dirty="0"/>
              <a:t> been</a:t>
            </a:r>
          </a:p>
          <a:p>
            <a:r>
              <a:rPr lang="en-US" sz="3200" dirty="0"/>
              <a:t>de </a:t>
            </a:r>
            <a:r>
              <a:rPr lang="en-US" sz="3200" dirty="0" err="1"/>
              <a:t>hoon</a:t>
            </a:r>
            <a:r>
              <a:rPr lang="en-US" sz="3200" dirty="0"/>
              <a:t> van </a:t>
            </a:r>
            <a:r>
              <a:rPr lang="en-US" sz="3200" dirty="0" err="1"/>
              <a:t>mijn</a:t>
            </a:r>
            <a:r>
              <a:rPr lang="en-US" sz="3200" dirty="0"/>
              <a:t> </a:t>
            </a:r>
            <a:r>
              <a:rPr lang="en-US" sz="3200" dirty="0" err="1"/>
              <a:t>belagers</a:t>
            </a:r>
            <a:r>
              <a:rPr lang="en-US" sz="3200" dirty="0"/>
              <a:t>,</a:t>
            </a:r>
          </a:p>
          <a:p>
            <a:r>
              <a:rPr lang="en-US" sz="3200" dirty="0"/>
              <a:t>want </a:t>
            </a:r>
            <a:r>
              <a:rPr lang="en-US" sz="3200" dirty="0" err="1"/>
              <a:t>ze</a:t>
            </a:r>
            <a:r>
              <a:rPr lang="en-US" sz="3200" dirty="0"/>
              <a:t> </a:t>
            </a:r>
            <a:r>
              <a:rPr lang="en-US" sz="3200" dirty="0" err="1"/>
              <a:t>zeggen</a:t>
            </a:r>
            <a:r>
              <a:rPr lang="en-US" sz="3200" dirty="0"/>
              <a:t> heel de dag:</a:t>
            </a:r>
          </a:p>
          <a:p>
            <a:r>
              <a:rPr lang="en-US" sz="3200" dirty="0"/>
              <a:t>‘</a:t>
            </a:r>
            <a:r>
              <a:rPr lang="en-US" sz="3200" dirty="0" err="1"/>
              <a:t>Waar</a:t>
            </a:r>
            <a:r>
              <a:rPr lang="en-US" sz="3200" dirty="0"/>
              <a:t> is </a:t>
            </a:r>
            <a:r>
              <a:rPr lang="en-US" sz="3200" dirty="0" err="1"/>
              <a:t>dan</a:t>
            </a:r>
            <a:r>
              <a:rPr lang="en-US" sz="3200" dirty="0"/>
              <a:t> je God?’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09179" y="995984"/>
            <a:ext cx="107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42:11</a:t>
            </a:r>
            <a:endParaRPr lang="en-US" sz="2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81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360620"/>
              </p:ext>
            </p:extLst>
          </p:nvPr>
        </p:nvGraphicFramePr>
        <p:xfrm>
          <a:off x="6876789" y="288098"/>
          <a:ext cx="2029217" cy="6288065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1618068"/>
                <a:gridCol w="411149"/>
              </a:tblGrid>
              <a:tr h="54012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STRUCTUUR</a:t>
                      </a:r>
                      <a:endParaRPr lang="en-US" sz="2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240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Ps.</a:t>
                      </a:r>
                      <a:r>
                        <a:rPr lang="en-US" sz="240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42:2-6</a:t>
                      </a:r>
                    </a:p>
                    <a:p>
                      <a:endParaRPr lang="en-US" sz="240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refrein</a:t>
                      </a:r>
                      <a:endParaRPr lang="en-US" sz="240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BLOK 1</a:t>
                      </a:r>
                      <a:endParaRPr lang="en-US" sz="2800" dirty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Ps.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42:7-12</a:t>
                      </a:r>
                    </a:p>
                    <a:p>
                      <a:endParaRPr lang="en-US" sz="2400" baseline="0" dirty="0" smtClean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refrein</a:t>
                      </a:r>
                      <a:endParaRPr lang="en-US" sz="24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BLOK 2</a:t>
                      </a:r>
                      <a:endParaRPr lang="en-US" sz="28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Ps. 43:1-5</a:t>
                      </a:r>
                    </a:p>
                    <a:p>
                      <a:endParaRPr lang="en-US" sz="2400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refrein</a:t>
                      </a:r>
                      <a:endParaRPr lang="en-US" sz="2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BLOK 3</a:t>
                      </a:r>
                      <a:endParaRPr lang="en-US" sz="2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Line Callout 2 12"/>
          <p:cNvSpPr/>
          <p:nvPr/>
        </p:nvSpPr>
        <p:spPr>
          <a:xfrm>
            <a:off x="463463" y="995984"/>
            <a:ext cx="5624186" cy="5580179"/>
          </a:xfrm>
          <a:prstGeom prst="borderCallout2">
            <a:avLst>
              <a:gd name="adj1" fmla="val 26043"/>
              <a:gd name="adj2" fmla="val 101637"/>
              <a:gd name="adj3" fmla="val 26036"/>
              <a:gd name="adj4" fmla="val 106551"/>
              <a:gd name="adj5" fmla="val 55256"/>
              <a:gd name="adj6" fmla="val 113131"/>
            </a:avLst>
          </a:prstGeom>
          <a:solidFill>
            <a:schemeClr val="bg2">
              <a:lumMod val="50000"/>
              <a:alpha val="33000"/>
            </a:schemeClr>
          </a:solidFill>
          <a:ln w="41275" cap="flat" cmpd="sng">
            <a:solidFill>
              <a:schemeClr val="bg2">
                <a:lumMod val="60000"/>
                <a:lumOff val="40000"/>
              </a:schemeClr>
            </a:solidFill>
            <a:headEnd type="triangle" w="med" len="sm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009179" y="995984"/>
            <a:ext cx="107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42:12</a:t>
            </a:r>
            <a:endParaRPr lang="en-US" sz="2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0038" y="1469224"/>
            <a:ext cx="53110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Wat </a:t>
            </a:r>
            <a:r>
              <a:rPr lang="en-US" sz="3200" dirty="0"/>
              <a:t>ben je </a:t>
            </a:r>
            <a:r>
              <a:rPr lang="en-US" sz="3200" dirty="0" err="1"/>
              <a:t>bedroefd</a:t>
            </a:r>
            <a:r>
              <a:rPr lang="en-US" sz="3200" dirty="0"/>
              <a:t>, </a:t>
            </a:r>
            <a:r>
              <a:rPr lang="en-US" sz="3200" dirty="0" err="1"/>
              <a:t>mijn</a:t>
            </a:r>
            <a:r>
              <a:rPr lang="en-US" sz="3200" dirty="0"/>
              <a:t> </a:t>
            </a:r>
            <a:r>
              <a:rPr lang="en-US" sz="3200" dirty="0" err="1"/>
              <a:t>ziel</a:t>
            </a:r>
            <a:r>
              <a:rPr lang="en-US" sz="3200" dirty="0"/>
              <a:t>,</a:t>
            </a:r>
          </a:p>
          <a:p>
            <a:r>
              <a:rPr lang="en-US" sz="3200" dirty="0" err="1"/>
              <a:t>en</a:t>
            </a:r>
            <a:r>
              <a:rPr lang="en-US" sz="3200" dirty="0"/>
              <a:t> </a:t>
            </a:r>
            <a:r>
              <a:rPr lang="en-US" sz="32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onrustig</a:t>
            </a: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/>
              <a:t>in </a:t>
            </a:r>
            <a:r>
              <a:rPr lang="en-US" sz="3200" dirty="0" err="1"/>
              <a:t>mij</a:t>
            </a:r>
            <a:r>
              <a:rPr lang="en-US" sz="3200" dirty="0"/>
              <a:t>.</a:t>
            </a:r>
          </a:p>
          <a:p>
            <a:r>
              <a:rPr lang="en-US" sz="3200" dirty="0" err="1"/>
              <a:t>Vestig</a:t>
            </a:r>
            <a:r>
              <a:rPr lang="en-US" sz="3200" dirty="0"/>
              <a:t> je hoop op God,</a:t>
            </a:r>
          </a:p>
          <a:p>
            <a:r>
              <a:rPr lang="en-US" sz="3200" dirty="0" err="1"/>
              <a:t>eens</a:t>
            </a:r>
            <a:r>
              <a:rPr lang="en-US" sz="3200" dirty="0"/>
              <a:t> </a:t>
            </a:r>
            <a:r>
              <a:rPr lang="en-US" sz="3200" dirty="0" err="1"/>
              <a:t>zal</a:t>
            </a:r>
            <a:r>
              <a:rPr lang="en-US" sz="3200" dirty="0"/>
              <a:t> </a:t>
            </a:r>
            <a:r>
              <a:rPr lang="en-US" sz="3200" dirty="0" err="1"/>
              <a:t>ik</a:t>
            </a:r>
            <a:r>
              <a:rPr lang="en-US" sz="3200" dirty="0"/>
              <a:t> hem </a:t>
            </a:r>
            <a:r>
              <a:rPr lang="en-US" sz="3200" dirty="0" err="1"/>
              <a:t>weer</a:t>
            </a:r>
            <a:r>
              <a:rPr lang="en-US" sz="3200" dirty="0"/>
              <a:t> </a:t>
            </a:r>
            <a:r>
              <a:rPr lang="en-US" sz="3200" dirty="0" err="1"/>
              <a:t>loven</a:t>
            </a:r>
            <a:r>
              <a:rPr lang="en-US" sz="3200" dirty="0"/>
              <a:t>,</a:t>
            </a:r>
          </a:p>
          <a:p>
            <a:r>
              <a:rPr lang="en-US" sz="3200" dirty="0" err="1"/>
              <a:t>mijn</a:t>
            </a:r>
            <a:r>
              <a:rPr lang="en-US" sz="3200" dirty="0"/>
              <a:t> God die </a:t>
            </a:r>
            <a:r>
              <a:rPr lang="en-US" sz="3200" dirty="0" err="1"/>
              <a:t>mij</a:t>
            </a:r>
            <a:r>
              <a:rPr lang="en-US" sz="3200" dirty="0"/>
              <a:t> </a:t>
            </a:r>
            <a:r>
              <a:rPr lang="en-US" sz="3200" dirty="0" err="1"/>
              <a:t>ziet</a:t>
            </a:r>
            <a:r>
              <a:rPr lang="en-US" sz="3200" dirty="0"/>
              <a:t> </a:t>
            </a:r>
            <a:r>
              <a:rPr lang="en-US" sz="3200" dirty="0" err="1"/>
              <a:t>en</a:t>
            </a:r>
            <a:r>
              <a:rPr lang="en-US" sz="3200" dirty="0"/>
              <a:t> </a:t>
            </a:r>
            <a:r>
              <a:rPr lang="en-US" sz="3200" dirty="0" err="1"/>
              <a:t>redt</a:t>
            </a:r>
            <a:r>
              <a:rPr lang="en-US" sz="3200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0038" y="4485434"/>
            <a:ext cx="4780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Onrustig</a:t>
            </a:r>
            <a:r>
              <a:rPr lang="en-US" sz="3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= </a:t>
            </a:r>
            <a:r>
              <a:rPr lang="en-US" sz="32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gebulder</a:t>
            </a:r>
            <a:r>
              <a:rPr lang="en-US" sz="3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(zee)</a:t>
            </a:r>
            <a:br>
              <a:rPr lang="en-US" sz="3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en-US" sz="3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  </a:t>
            </a:r>
            <a:r>
              <a:rPr lang="en-US" sz="32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gebrul</a:t>
            </a:r>
            <a:r>
              <a:rPr lang="en-US" sz="3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(</a:t>
            </a:r>
            <a:r>
              <a:rPr lang="en-US" sz="32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dier</a:t>
            </a:r>
            <a:r>
              <a:rPr lang="en-US" sz="3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)</a:t>
            </a:r>
            <a:endParaRPr lang="en-US" sz="3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01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197922"/>
              </p:ext>
            </p:extLst>
          </p:nvPr>
        </p:nvGraphicFramePr>
        <p:xfrm>
          <a:off x="6876789" y="288098"/>
          <a:ext cx="2029217" cy="6288065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1618068"/>
                <a:gridCol w="411149"/>
              </a:tblGrid>
              <a:tr h="54012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STRUCTUUR</a:t>
                      </a:r>
                      <a:endParaRPr lang="en-US" sz="2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240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Ps.</a:t>
                      </a:r>
                      <a:r>
                        <a:rPr lang="en-US" sz="240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42:2-6</a:t>
                      </a:r>
                    </a:p>
                    <a:p>
                      <a:endParaRPr lang="en-US" sz="240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refrein</a:t>
                      </a:r>
                      <a:endParaRPr lang="en-US" sz="240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BLOK 1</a:t>
                      </a:r>
                      <a:endParaRPr lang="en-US" sz="2800" dirty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Ps.</a:t>
                      </a:r>
                      <a:r>
                        <a:rPr lang="en-US" sz="2400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42:7-12</a:t>
                      </a:r>
                    </a:p>
                    <a:p>
                      <a:endParaRPr lang="en-US" sz="2400" baseline="0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refrein</a:t>
                      </a:r>
                      <a:endParaRPr lang="en-US" sz="2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BLOK 2</a:t>
                      </a:r>
                      <a:endParaRPr lang="en-US" sz="2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Ps. 43:1-5</a:t>
                      </a:r>
                    </a:p>
                    <a:p>
                      <a:endParaRPr lang="en-US" sz="2400" dirty="0" smtClean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refrein</a:t>
                      </a:r>
                      <a:endParaRPr lang="en-US" sz="24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BLOK 3</a:t>
                      </a:r>
                      <a:endParaRPr lang="en-US" sz="28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Line Callout 2 12"/>
          <p:cNvSpPr/>
          <p:nvPr/>
        </p:nvSpPr>
        <p:spPr>
          <a:xfrm>
            <a:off x="463463" y="995984"/>
            <a:ext cx="5624186" cy="5580179"/>
          </a:xfrm>
          <a:prstGeom prst="borderCallout2">
            <a:avLst>
              <a:gd name="adj1" fmla="val 54719"/>
              <a:gd name="adj2" fmla="val 102613"/>
              <a:gd name="adj3" fmla="val 54712"/>
              <a:gd name="adj4" fmla="val 106551"/>
              <a:gd name="adj5" fmla="val 76231"/>
              <a:gd name="adj6" fmla="val 112968"/>
            </a:avLst>
          </a:prstGeom>
          <a:solidFill>
            <a:schemeClr val="bg2">
              <a:lumMod val="50000"/>
              <a:alpha val="33000"/>
            </a:schemeClr>
          </a:solidFill>
          <a:ln w="41275" cap="flat" cmpd="sng">
            <a:solidFill>
              <a:schemeClr val="bg2">
                <a:lumMod val="60000"/>
                <a:lumOff val="40000"/>
              </a:schemeClr>
            </a:solidFill>
            <a:headEnd type="triangle" w="med" len="sm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009179" y="995984"/>
            <a:ext cx="107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43:1</a:t>
            </a:r>
            <a:endParaRPr lang="en-US" sz="2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0038" y="2511640"/>
            <a:ext cx="53110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Verschaf</a:t>
            </a:r>
            <a:r>
              <a:rPr lang="en-US" sz="3200" dirty="0"/>
              <a:t> </a:t>
            </a:r>
            <a:r>
              <a:rPr lang="en-US" sz="3200" dirty="0" err="1"/>
              <a:t>mij</a:t>
            </a:r>
            <a:r>
              <a:rPr lang="en-US" sz="3200" dirty="0"/>
              <a:t> </a:t>
            </a:r>
            <a:r>
              <a:rPr lang="en-US" sz="3200" dirty="0" err="1"/>
              <a:t>recht</a:t>
            </a:r>
            <a:r>
              <a:rPr lang="en-US" sz="3200" dirty="0"/>
              <a:t>, o God,</a:t>
            </a:r>
          </a:p>
          <a:p>
            <a:r>
              <a:rPr lang="en-US" sz="3200" dirty="0" err="1"/>
              <a:t>vecht</a:t>
            </a:r>
            <a:r>
              <a:rPr lang="en-US" sz="3200" dirty="0"/>
              <a:t> </a:t>
            </a:r>
            <a:r>
              <a:rPr lang="en-US" sz="3200" dirty="0" err="1"/>
              <a:t>voor</a:t>
            </a:r>
            <a:r>
              <a:rPr lang="en-US" sz="3200" dirty="0"/>
              <a:t> </a:t>
            </a:r>
            <a:r>
              <a:rPr lang="en-US" sz="3200" dirty="0" err="1"/>
              <a:t>mijn</a:t>
            </a:r>
            <a:r>
              <a:rPr lang="en-US" sz="3200" dirty="0"/>
              <a:t> </a:t>
            </a:r>
            <a:r>
              <a:rPr lang="en-US" sz="3200" dirty="0" err="1"/>
              <a:t>zaak</a:t>
            </a:r>
            <a:r>
              <a:rPr lang="en-US" sz="3200" dirty="0"/>
              <a:t>.</a:t>
            </a:r>
          </a:p>
          <a:p>
            <a:r>
              <a:rPr lang="en-US" sz="3200" dirty="0" err="1"/>
              <a:t>Bescherm</a:t>
            </a:r>
            <a:r>
              <a:rPr lang="en-US" sz="3200" dirty="0"/>
              <a:t> </a:t>
            </a:r>
            <a:r>
              <a:rPr lang="en-US" sz="3200" dirty="0" err="1"/>
              <a:t>mij</a:t>
            </a:r>
            <a:r>
              <a:rPr lang="en-US" sz="3200" dirty="0"/>
              <a:t> </a:t>
            </a:r>
            <a:r>
              <a:rPr lang="en-US" sz="3200" dirty="0" err="1"/>
              <a:t>tegen</a:t>
            </a:r>
            <a:endParaRPr lang="en-US" sz="3200" dirty="0"/>
          </a:p>
          <a:p>
            <a:r>
              <a:rPr lang="en-US" sz="3200" dirty="0" err="1"/>
              <a:t>een</a:t>
            </a:r>
            <a:r>
              <a:rPr lang="en-US" sz="3200" dirty="0"/>
              <a:t> </a:t>
            </a:r>
            <a:r>
              <a:rPr lang="en-US" sz="3200" dirty="0" err="1"/>
              <a:t>liefdeloos</a:t>
            </a:r>
            <a:r>
              <a:rPr lang="en-US" sz="3200" dirty="0"/>
              <a:t> </a:t>
            </a:r>
            <a:r>
              <a:rPr lang="en-US" sz="3200" dirty="0" err="1"/>
              <a:t>volk</a:t>
            </a:r>
            <a:r>
              <a:rPr lang="en-US" sz="3200" dirty="0"/>
              <a:t>, </a:t>
            </a:r>
            <a:endParaRPr lang="en-US" sz="3200" dirty="0" smtClean="0"/>
          </a:p>
          <a:p>
            <a:r>
              <a:rPr lang="en-US" sz="3200" dirty="0" err="1" smtClean="0"/>
              <a:t>vol</a:t>
            </a:r>
            <a:r>
              <a:rPr lang="en-US" sz="3200" dirty="0" smtClean="0"/>
              <a:t> </a:t>
            </a:r>
            <a:r>
              <a:rPr lang="en-US" sz="3200" dirty="0"/>
              <a:t>list </a:t>
            </a:r>
            <a:r>
              <a:rPr lang="en-US" sz="3200" dirty="0" err="1"/>
              <a:t>en</a:t>
            </a:r>
            <a:r>
              <a:rPr lang="en-US" sz="3200" dirty="0"/>
              <a:t> </a:t>
            </a:r>
            <a:r>
              <a:rPr lang="en-US" sz="3200" dirty="0" err="1"/>
              <a:t>bedrog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744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 Callout 2 12"/>
          <p:cNvSpPr/>
          <p:nvPr/>
        </p:nvSpPr>
        <p:spPr>
          <a:xfrm>
            <a:off x="463463" y="995985"/>
            <a:ext cx="6986648" cy="3740908"/>
          </a:xfrm>
          <a:prstGeom prst="borderCallout2">
            <a:avLst>
              <a:gd name="adj1" fmla="val 26043"/>
              <a:gd name="adj2" fmla="val 101637"/>
              <a:gd name="adj3" fmla="val 26036"/>
              <a:gd name="adj4" fmla="val 106551"/>
              <a:gd name="adj5" fmla="val 628"/>
              <a:gd name="adj6" fmla="val 113792"/>
            </a:avLst>
          </a:prstGeom>
          <a:solidFill>
            <a:schemeClr val="bg2">
              <a:lumMod val="50000"/>
              <a:alpha val="33000"/>
            </a:schemeClr>
          </a:solidFill>
          <a:ln w="41275" cap="flat" cmpd="sng">
            <a:noFill/>
            <a:headEnd type="triangle" w="med" len="sm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53458" y="1010451"/>
            <a:ext cx="53110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Wanneer</a:t>
            </a:r>
            <a:r>
              <a:rPr lang="en-US" sz="3200" dirty="0"/>
              <a:t> mag </a:t>
            </a:r>
            <a:r>
              <a:rPr lang="en-US" sz="3200" dirty="0" err="1"/>
              <a:t>ik</a:t>
            </a:r>
            <a:r>
              <a:rPr lang="en-US" sz="3200" dirty="0"/>
              <a:t> </a:t>
            </a:r>
            <a:r>
              <a:rPr lang="en-US" sz="3200" dirty="0" err="1"/>
              <a:t>nader</a:t>
            </a:r>
            <a:r>
              <a:rPr lang="en-US" sz="3200" dirty="0"/>
              <a:t> </a:t>
            </a:r>
            <a:r>
              <a:rPr lang="en-US" sz="3200" dirty="0" err="1"/>
              <a:t>komen</a:t>
            </a:r>
            <a:r>
              <a:rPr lang="en-US" sz="3200" dirty="0"/>
              <a:t>, </a:t>
            </a:r>
            <a:r>
              <a:rPr lang="en-US" sz="3200" dirty="0" err="1"/>
              <a:t>en</a:t>
            </a:r>
            <a:r>
              <a:rPr lang="en-US" sz="3200" dirty="0"/>
              <a:t> God </a:t>
            </a:r>
            <a:r>
              <a:rPr lang="en-US" sz="3200" dirty="0" err="1"/>
              <a:t>weer</a:t>
            </a:r>
            <a:r>
              <a:rPr lang="en-US" sz="3200" dirty="0"/>
              <a:t> </a:t>
            </a:r>
            <a:r>
              <a:rPr lang="en-US" sz="3200" dirty="0" err="1"/>
              <a:t>zien</a:t>
            </a:r>
            <a:r>
              <a:rPr lang="en-US" sz="3200" dirty="0"/>
              <a:t>?</a:t>
            </a:r>
            <a:br>
              <a:rPr lang="en-US" sz="3200" dirty="0"/>
            </a:br>
            <a:endParaRPr lang="en-US" sz="3200" dirty="0" smtClean="0"/>
          </a:p>
          <a:p>
            <a:r>
              <a:rPr lang="en-US" sz="3200" dirty="0" err="1"/>
              <a:t>Waarom</a:t>
            </a:r>
            <a:r>
              <a:rPr lang="en-US" sz="3200" dirty="0"/>
              <a:t> </a:t>
            </a:r>
            <a:r>
              <a:rPr lang="en-US" sz="3200" dirty="0" err="1"/>
              <a:t>vergeet</a:t>
            </a:r>
            <a:r>
              <a:rPr lang="en-US" sz="3200" dirty="0"/>
              <a:t> U </a:t>
            </a:r>
            <a:r>
              <a:rPr lang="en-US" sz="3200" dirty="0" err="1" smtClean="0"/>
              <a:t>mij</a:t>
            </a:r>
            <a:r>
              <a:rPr lang="en-US" sz="3200" dirty="0" smtClean="0"/>
              <a:t>?</a:t>
            </a:r>
          </a:p>
          <a:p>
            <a:endParaRPr lang="en-US" sz="3200" dirty="0"/>
          </a:p>
          <a:p>
            <a:r>
              <a:rPr lang="en-US" sz="3200" dirty="0"/>
              <a:t>U bent </a:t>
            </a:r>
            <a:r>
              <a:rPr lang="en-US" sz="3200" dirty="0" err="1"/>
              <a:t>toch</a:t>
            </a:r>
            <a:r>
              <a:rPr lang="en-US" sz="3200" dirty="0"/>
              <a:t> </a:t>
            </a:r>
            <a:r>
              <a:rPr lang="en-US" sz="3200" dirty="0" err="1"/>
              <a:t>mijn</a:t>
            </a:r>
            <a:r>
              <a:rPr lang="en-US" sz="3200" dirty="0"/>
              <a:t> God,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err="1" smtClean="0"/>
              <a:t>waarom</a:t>
            </a:r>
            <a:r>
              <a:rPr lang="en-US" sz="3200" dirty="0" smtClean="0"/>
              <a:t> </a:t>
            </a:r>
            <a:r>
              <a:rPr lang="en-US" sz="3200" dirty="0" err="1"/>
              <a:t>wijst</a:t>
            </a:r>
            <a:r>
              <a:rPr lang="en-US" sz="3200" dirty="0"/>
              <a:t> U me </a:t>
            </a:r>
            <a:r>
              <a:rPr lang="en-US" sz="3200" dirty="0" err="1"/>
              <a:t>af</a:t>
            </a:r>
            <a:r>
              <a:rPr lang="en-US" sz="3200" dirty="0"/>
              <a:t>? </a:t>
            </a:r>
            <a:endParaRPr lang="en-US" sz="32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6371641" y="1151318"/>
            <a:ext cx="107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42:3</a:t>
            </a:r>
            <a:endParaRPr lang="en-US" sz="2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71641" y="2562892"/>
            <a:ext cx="107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42:10</a:t>
            </a:r>
            <a:endParaRPr lang="en-US" sz="2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71641" y="3512801"/>
            <a:ext cx="107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43:3</a:t>
            </a:r>
            <a:endParaRPr lang="en-US" sz="2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17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197922"/>
              </p:ext>
            </p:extLst>
          </p:nvPr>
        </p:nvGraphicFramePr>
        <p:xfrm>
          <a:off x="6876789" y="288098"/>
          <a:ext cx="2029217" cy="6288065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1618068"/>
                <a:gridCol w="411149"/>
              </a:tblGrid>
              <a:tr h="54012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STRUCTUUR</a:t>
                      </a:r>
                      <a:endParaRPr lang="en-US" sz="2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240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Ps.</a:t>
                      </a:r>
                      <a:r>
                        <a:rPr lang="en-US" sz="240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42:2-6</a:t>
                      </a:r>
                    </a:p>
                    <a:p>
                      <a:endParaRPr lang="en-US" sz="240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refrein</a:t>
                      </a:r>
                      <a:endParaRPr lang="en-US" sz="240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BLOK 1</a:t>
                      </a:r>
                      <a:endParaRPr lang="en-US" sz="2800" dirty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Ps.</a:t>
                      </a:r>
                      <a:r>
                        <a:rPr lang="en-US" sz="2400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42:7-12</a:t>
                      </a:r>
                    </a:p>
                    <a:p>
                      <a:endParaRPr lang="en-US" sz="2400" baseline="0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refrein</a:t>
                      </a:r>
                      <a:endParaRPr lang="en-US" sz="2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BLOK 2</a:t>
                      </a:r>
                      <a:endParaRPr lang="en-US" sz="2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Ps. 43:1-5</a:t>
                      </a:r>
                    </a:p>
                    <a:p>
                      <a:endParaRPr lang="en-US" sz="2400" dirty="0" smtClean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refrein</a:t>
                      </a:r>
                      <a:endParaRPr lang="en-US" sz="24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BLOK 3</a:t>
                      </a:r>
                      <a:endParaRPr lang="en-US" sz="28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Line Callout 2 12"/>
          <p:cNvSpPr/>
          <p:nvPr/>
        </p:nvSpPr>
        <p:spPr>
          <a:xfrm>
            <a:off x="463463" y="995984"/>
            <a:ext cx="5624186" cy="5580179"/>
          </a:xfrm>
          <a:prstGeom prst="borderCallout2">
            <a:avLst>
              <a:gd name="adj1" fmla="val 54719"/>
              <a:gd name="adj2" fmla="val 102613"/>
              <a:gd name="adj3" fmla="val 54712"/>
              <a:gd name="adj4" fmla="val 106551"/>
              <a:gd name="adj5" fmla="val 80655"/>
              <a:gd name="adj6" fmla="val 113293"/>
            </a:avLst>
          </a:prstGeom>
          <a:solidFill>
            <a:schemeClr val="bg2">
              <a:lumMod val="50000"/>
              <a:alpha val="33000"/>
            </a:schemeClr>
          </a:solidFill>
          <a:ln w="41275" cap="flat" cmpd="sng">
            <a:solidFill>
              <a:schemeClr val="bg2">
                <a:lumMod val="60000"/>
                <a:lumOff val="40000"/>
              </a:schemeClr>
            </a:solidFill>
            <a:headEnd type="triangle" w="med" len="sm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009179" y="995984"/>
            <a:ext cx="107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43:3</a:t>
            </a:r>
            <a:endParaRPr lang="en-US" sz="2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0038" y="2511640"/>
            <a:ext cx="53110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Zend </a:t>
            </a:r>
            <a:r>
              <a:rPr lang="en-US" sz="3200" dirty="0" err="1"/>
              <a:t>uw</a:t>
            </a:r>
            <a:r>
              <a:rPr lang="en-US" sz="3200" dirty="0"/>
              <a:t> </a:t>
            </a:r>
            <a:r>
              <a:rPr lang="en-US" sz="3200" dirty="0" err="1"/>
              <a:t>licht</a:t>
            </a:r>
            <a:r>
              <a:rPr lang="en-US" sz="3200" dirty="0"/>
              <a:t> </a:t>
            </a:r>
            <a:r>
              <a:rPr lang="en-US" sz="3200" dirty="0" err="1"/>
              <a:t>en</a:t>
            </a:r>
            <a:r>
              <a:rPr lang="en-US" sz="3200" dirty="0"/>
              <a:t> </a:t>
            </a:r>
            <a:r>
              <a:rPr lang="en-US" sz="3200" dirty="0" err="1"/>
              <a:t>uw</a:t>
            </a:r>
            <a:r>
              <a:rPr lang="en-US" sz="3200" dirty="0"/>
              <a:t> </a:t>
            </a:r>
            <a:r>
              <a:rPr lang="en-US" sz="3200" dirty="0" err="1"/>
              <a:t>waarheid</a:t>
            </a:r>
            <a:r>
              <a:rPr lang="en-US" sz="3200" dirty="0"/>
              <a:t>,</a:t>
            </a:r>
          </a:p>
          <a:p>
            <a:r>
              <a:rPr lang="en-US" sz="3200" dirty="0" err="1"/>
              <a:t>laten</a:t>
            </a:r>
            <a:r>
              <a:rPr lang="en-US" sz="3200" dirty="0"/>
              <a:t> </a:t>
            </a:r>
            <a:r>
              <a:rPr lang="en-US" sz="3200" dirty="0" err="1"/>
              <a:t>zij</a:t>
            </a:r>
            <a:r>
              <a:rPr lang="en-US" sz="3200" dirty="0"/>
              <a:t> </a:t>
            </a:r>
            <a:r>
              <a:rPr lang="en-US" sz="3200" dirty="0" err="1"/>
              <a:t>mij</a:t>
            </a:r>
            <a:r>
              <a:rPr lang="en-US" sz="3200" dirty="0"/>
              <a:t> </a:t>
            </a:r>
            <a:r>
              <a:rPr lang="en-US" sz="3200" dirty="0" err="1" smtClean="0"/>
              <a:t>geleiden</a:t>
            </a:r>
            <a:r>
              <a:rPr lang="en-US" sz="3200" dirty="0" smtClean="0"/>
              <a:t> </a:t>
            </a:r>
            <a:r>
              <a:rPr lang="en-US" sz="3200" dirty="0" err="1" smtClean="0"/>
              <a:t>en</a:t>
            </a:r>
            <a:r>
              <a:rPr lang="en-US" sz="3200" dirty="0" smtClean="0"/>
              <a:t> </a:t>
            </a:r>
            <a:r>
              <a:rPr lang="en-US" sz="3200" dirty="0" err="1"/>
              <a:t>brengen</a:t>
            </a:r>
            <a:r>
              <a:rPr lang="en-US" sz="3200" dirty="0"/>
              <a:t> </a:t>
            </a:r>
            <a:r>
              <a:rPr lang="en-US" sz="3200" dirty="0" err="1" smtClean="0"/>
              <a:t>naar</a:t>
            </a:r>
            <a:r>
              <a:rPr lang="en-US" sz="3200" dirty="0"/>
              <a:t> </a:t>
            </a:r>
            <a:r>
              <a:rPr lang="en-US" sz="3200" dirty="0" err="1" smtClean="0"/>
              <a:t>uw</a:t>
            </a:r>
            <a:r>
              <a:rPr lang="en-US" sz="3200" dirty="0" smtClean="0"/>
              <a:t> </a:t>
            </a:r>
            <a:r>
              <a:rPr lang="en-US" sz="3200" dirty="0" err="1" smtClean="0"/>
              <a:t>heilige</a:t>
            </a:r>
            <a:r>
              <a:rPr lang="en-US" sz="3200" dirty="0" smtClean="0"/>
              <a:t> berg</a:t>
            </a:r>
            <a:r>
              <a:rPr lang="en-US" sz="3200" dirty="0"/>
              <a:t>,</a:t>
            </a:r>
          </a:p>
          <a:p>
            <a:r>
              <a:rPr lang="en-US" sz="3200" dirty="0" err="1"/>
              <a:t>naar</a:t>
            </a:r>
            <a:r>
              <a:rPr lang="en-US" sz="3200" dirty="0"/>
              <a:t> de </a:t>
            </a:r>
            <a:r>
              <a:rPr lang="en-US" sz="3200" dirty="0" err="1"/>
              <a:t>plaats</a:t>
            </a:r>
            <a:r>
              <a:rPr lang="en-US" sz="3200" dirty="0"/>
              <a:t> </a:t>
            </a:r>
            <a:r>
              <a:rPr lang="en-US" sz="3200" dirty="0" err="1"/>
              <a:t>waar</a:t>
            </a:r>
            <a:r>
              <a:rPr lang="en-US" sz="3200" dirty="0"/>
              <a:t> u </a:t>
            </a:r>
            <a:r>
              <a:rPr lang="en-US" sz="3200" dirty="0" err="1"/>
              <a:t>woont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308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197922"/>
              </p:ext>
            </p:extLst>
          </p:nvPr>
        </p:nvGraphicFramePr>
        <p:xfrm>
          <a:off x="6876789" y="288098"/>
          <a:ext cx="2029217" cy="6288065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1618068"/>
                <a:gridCol w="411149"/>
              </a:tblGrid>
              <a:tr h="54012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STRUCTUUR</a:t>
                      </a:r>
                      <a:endParaRPr lang="en-US" sz="2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240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Ps.</a:t>
                      </a:r>
                      <a:r>
                        <a:rPr lang="en-US" sz="240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42:2-6</a:t>
                      </a:r>
                    </a:p>
                    <a:p>
                      <a:endParaRPr lang="en-US" sz="240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refrein</a:t>
                      </a:r>
                      <a:endParaRPr lang="en-US" sz="240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BLOK 1</a:t>
                      </a:r>
                      <a:endParaRPr lang="en-US" sz="2800" dirty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Ps.</a:t>
                      </a:r>
                      <a:r>
                        <a:rPr lang="en-US" sz="2400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42:7-12</a:t>
                      </a:r>
                    </a:p>
                    <a:p>
                      <a:endParaRPr lang="en-US" sz="2400" baseline="0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refrein</a:t>
                      </a:r>
                      <a:endParaRPr lang="en-US" sz="2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BLOK 2</a:t>
                      </a:r>
                      <a:endParaRPr lang="en-US" sz="2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Ps. 43:1-5</a:t>
                      </a:r>
                    </a:p>
                    <a:p>
                      <a:endParaRPr lang="en-US" sz="2400" dirty="0" smtClean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refrein</a:t>
                      </a:r>
                      <a:endParaRPr lang="en-US" sz="24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BLOK 3</a:t>
                      </a:r>
                      <a:endParaRPr lang="en-US" sz="28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Line Callout 2 12"/>
          <p:cNvSpPr/>
          <p:nvPr/>
        </p:nvSpPr>
        <p:spPr>
          <a:xfrm>
            <a:off x="463463" y="995984"/>
            <a:ext cx="5624186" cy="5580179"/>
          </a:xfrm>
          <a:prstGeom prst="borderCallout2">
            <a:avLst>
              <a:gd name="adj1" fmla="val 54719"/>
              <a:gd name="adj2" fmla="val 102613"/>
              <a:gd name="adj3" fmla="val 54712"/>
              <a:gd name="adj4" fmla="val 106551"/>
              <a:gd name="adj5" fmla="val 83605"/>
              <a:gd name="adj6" fmla="val 113293"/>
            </a:avLst>
          </a:prstGeom>
          <a:solidFill>
            <a:schemeClr val="bg2">
              <a:lumMod val="50000"/>
              <a:alpha val="33000"/>
            </a:schemeClr>
          </a:solidFill>
          <a:ln w="41275" cap="flat" cmpd="sng">
            <a:solidFill>
              <a:schemeClr val="bg2">
                <a:lumMod val="60000"/>
                <a:lumOff val="40000"/>
              </a:schemeClr>
            </a:solidFill>
            <a:headEnd type="triangle" w="med" len="sm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009179" y="995984"/>
            <a:ext cx="107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43:4</a:t>
            </a:r>
            <a:endParaRPr lang="en-US" sz="2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0038" y="2511640"/>
            <a:ext cx="53692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Dan </a:t>
            </a:r>
            <a:r>
              <a:rPr lang="en-US" sz="3200" dirty="0" err="1"/>
              <a:t>zal</a:t>
            </a:r>
            <a:r>
              <a:rPr lang="en-US" sz="3200" dirty="0"/>
              <a:t> </a:t>
            </a:r>
            <a:r>
              <a:rPr lang="en-US" sz="3200" dirty="0" err="1"/>
              <a:t>ik</a:t>
            </a:r>
            <a:r>
              <a:rPr lang="en-US" sz="3200" dirty="0"/>
              <a:t> </a:t>
            </a:r>
            <a:r>
              <a:rPr lang="en-US" sz="3200" dirty="0" err="1"/>
              <a:t>naderen</a:t>
            </a:r>
            <a:r>
              <a:rPr lang="en-US" sz="3200" dirty="0"/>
              <a:t> </a:t>
            </a:r>
            <a:r>
              <a:rPr lang="en-US" sz="3200" dirty="0" smtClean="0"/>
              <a:t>tot</a:t>
            </a:r>
          </a:p>
          <a:p>
            <a:r>
              <a:rPr lang="en-US" sz="3200" dirty="0" smtClean="0"/>
              <a:t>het </a:t>
            </a:r>
            <a:r>
              <a:rPr lang="en-US" sz="3200" dirty="0" err="1" smtClean="0"/>
              <a:t>altaar</a:t>
            </a:r>
            <a:r>
              <a:rPr lang="en-US" sz="3200" dirty="0" smtClean="0"/>
              <a:t> van </a:t>
            </a:r>
            <a:r>
              <a:rPr lang="en-US" sz="3200" dirty="0"/>
              <a:t>God,</a:t>
            </a:r>
          </a:p>
          <a:p>
            <a:r>
              <a:rPr lang="en-US" sz="3200" dirty="0"/>
              <a:t>tot God, </a:t>
            </a:r>
            <a:r>
              <a:rPr lang="en-US" sz="3200" dirty="0" err="1"/>
              <a:t>mijn</a:t>
            </a:r>
            <a:r>
              <a:rPr lang="en-US" sz="3200" dirty="0"/>
              <a:t> </a:t>
            </a:r>
            <a:r>
              <a:rPr lang="en-US" sz="3200" dirty="0" err="1"/>
              <a:t>hoogste</a:t>
            </a:r>
            <a:r>
              <a:rPr lang="en-US" sz="3200" dirty="0"/>
              <a:t> </a:t>
            </a:r>
            <a:r>
              <a:rPr lang="en-US" sz="3200" dirty="0" err="1"/>
              <a:t>vreugde</a:t>
            </a:r>
            <a:r>
              <a:rPr lang="en-US" sz="3200" dirty="0"/>
              <a:t>.</a:t>
            </a:r>
          </a:p>
          <a:p>
            <a:r>
              <a:rPr lang="en-US" sz="3200" dirty="0"/>
              <a:t>Dan </a:t>
            </a:r>
            <a:r>
              <a:rPr lang="en-US" sz="3200" dirty="0" err="1"/>
              <a:t>zal</a:t>
            </a:r>
            <a:r>
              <a:rPr lang="en-US" sz="3200" dirty="0"/>
              <a:t> </a:t>
            </a:r>
            <a:r>
              <a:rPr lang="en-US" sz="3200" dirty="0" err="1"/>
              <a:t>ik</a:t>
            </a:r>
            <a:r>
              <a:rPr lang="en-US" sz="3200" dirty="0"/>
              <a:t> u </a:t>
            </a:r>
            <a:r>
              <a:rPr lang="en-US" sz="3200" dirty="0" err="1"/>
              <a:t>loven</a:t>
            </a:r>
            <a:r>
              <a:rPr lang="en-US" sz="3200" dirty="0"/>
              <a:t> </a:t>
            </a:r>
            <a:r>
              <a:rPr lang="en-US" sz="3200" dirty="0" err="1"/>
              <a:t>bij</a:t>
            </a:r>
            <a:r>
              <a:rPr lang="en-US" sz="3200" dirty="0"/>
              <a:t> de </a:t>
            </a:r>
            <a:r>
              <a:rPr lang="en-US" sz="3200" dirty="0" err="1"/>
              <a:t>lier</a:t>
            </a:r>
            <a:r>
              <a:rPr lang="en-US" sz="3200" dirty="0"/>
              <a:t>,</a:t>
            </a:r>
          </a:p>
          <a:p>
            <a:r>
              <a:rPr lang="en-US" sz="3200" dirty="0"/>
              <a:t>God, </a:t>
            </a:r>
            <a:r>
              <a:rPr lang="en-US" sz="3200" dirty="0" err="1"/>
              <a:t>mijn</a:t>
            </a:r>
            <a:r>
              <a:rPr lang="en-US" sz="3200" dirty="0"/>
              <a:t> God.</a:t>
            </a:r>
          </a:p>
        </p:txBody>
      </p:sp>
    </p:spTree>
    <p:extLst>
      <p:ext uri="{BB962C8B-B14F-4D97-AF65-F5344CB8AC3E}">
        <p14:creationId xmlns:p14="http://schemas.microsoft.com/office/powerpoint/2010/main" val="204123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197922"/>
              </p:ext>
            </p:extLst>
          </p:nvPr>
        </p:nvGraphicFramePr>
        <p:xfrm>
          <a:off x="6876789" y="288098"/>
          <a:ext cx="2029217" cy="6288065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1618068"/>
                <a:gridCol w="411149"/>
              </a:tblGrid>
              <a:tr h="54012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STRUCTUUR</a:t>
                      </a:r>
                      <a:endParaRPr lang="en-US" sz="2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240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Ps.</a:t>
                      </a:r>
                      <a:r>
                        <a:rPr lang="en-US" sz="240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42:2-6</a:t>
                      </a:r>
                    </a:p>
                    <a:p>
                      <a:endParaRPr lang="en-US" sz="240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refrein</a:t>
                      </a:r>
                      <a:endParaRPr lang="en-US" sz="240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BLOK 1</a:t>
                      </a:r>
                      <a:endParaRPr lang="en-US" sz="2800" dirty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Ps.</a:t>
                      </a:r>
                      <a:r>
                        <a:rPr lang="en-US" sz="2400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42:7-12</a:t>
                      </a:r>
                    </a:p>
                    <a:p>
                      <a:endParaRPr lang="en-US" sz="2400" baseline="0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refrein</a:t>
                      </a:r>
                      <a:endParaRPr lang="en-US" sz="2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BLOK 2</a:t>
                      </a:r>
                      <a:endParaRPr lang="en-US" sz="2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Ps. 43:1-5</a:t>
                      </a:r>
                    </a:p>
                    <a:p>
                      <a:endParaRPr lang="en-US" sz="2400" dirty="0" smtClean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refrein</a:t>
                      </a:r>
                      <a:endParaRPr lang="en-US" sz="24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BLOK 3</a:t>
                      </a:r>
                      <a:endParaRPr lang="en-US" sz="28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Line Callout 2 12"/>
          <p:cNvSpPr/>
          <p:nvPr/>
        </p:nvSpPr>
        <p:spPr>
          <a:xfrm>
            <a:off x="463463" y="995984"/>
            <a:ext cx="5624186" cy="5580179"/>
          </a:xfrm>
          <a:prstGeom prst="borderCallout2">
            <a:avLst>
              <a:gd name="adj1" fmla="val 54719"/>
              <a:gd name="adj2" fmla="val 102613"/>
              <a:gd name="adj3" fmla="val 54712"/>
              <a:gd name="adj4" fmla="val 106551"/>
              <a:gd name="adj5" fmla="val 89668"/>
              <a:gd name="adj6" fmla="val 112805"/>
            </a:avLst>
          </a:prstGeom>
          <a:solidFill>
            <a:schemeClr val="bg2">
              <a:lumMod val="50000"/>
              <a:alpha val="33000"/>
            </a:schemeClr>
          </a:solidFill>
          <a:ln w="41275" cap="flat" cmpd="sng">
            <a:solidFill>
              <a:schemeClr val="bg2">
                <a:lumMod val="60000"/>
                <a:lumOff val="40000"/>
              </a:schemeClr>
            </a:solidFill>
            <a:headEnd type="triangle" w="med" len="sm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009179" y="995984"/>
            <a:ext cx="107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43:5</a:t>
            </a:r>
            <a:endParaRPr lang="en-US" sz="2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0038" y="2511640"/>
            <a:ext cx="53692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Wat ben je </a:t>
            </a:r>
            <a:r>
              <a:rPr lang="en-US" sz="3200" dirty="0" err="1"/>
              <a:t>bedroefd</a:t>
            </a:r>
            <a:r>
              <a:rPr lang="en-US" sz="3200" dirty="0"/>
              <a:t>, </a:t>
            </a:r>
            <a:r>
              <a:rPr lang="en-US" sz="3200" dirty="0" err="1"/>
              <a:t>mijn</a:t>
            </a:r>
            <a:r>
              <a:rPr lang="en-US" sz="3200" dirty="0"/>
              <a:t> </a:t>
            </a:r>
            <a:r>
              <a:rPr lang="en-US" sz="3200" dirty="0" err="1"/>
              <a:t>ziel</a:t>
            </a:r>
            <a:r>
              <a:rPr lang="en-US" sz="3200" dirty="0"/>
              <a:t>,</a:t>
            </a:r>
          </a:p>
          <a:p>
            <a:r>
              <a:rPr lang="en-US" sz="3200" dirty="0" err="1"/>
              <a:t>en</a:t>
            </a:r>
            <a:r>
              <a:rPr lang="en-US" sz="3200" dirty="0"/>
              <a:t> </a:t>
            </a:r>
            <a:r>
              <a:rPr lang="en-US" sz="3200" dirty="0" err="1"/>
              <a:t>onrustig</a:t>
            </a:r>
            <a:r>
              <a:rPr lang="en-US" sz="3200" dirty="0"/>
              <a:t> in </a:t>
            </a:r>
            <a:r>
              <a:rPr lang="en-US" sz="3200" dirty="0" err="1"/>
              <a:t>mij</a:t>
            </a:r>
            <a:r>
              <a:rPr lang="en-US" sz="3200" dirty="0"/>
              <a:t>.</a:t>
            </a:r>
          </a:p>
          <a:p>
            <a:r>
              <a:rPr lang="en-US" sz="3200" dirty="0" err="1"/>
              <a:t>Vestig</a:t>
            </a:r>
            <a:r>
              <a:rPr lang="en-US" sz="3200" dirty="0"/>
              <a:t> je hoop op God,</a:t>
            </a:r>
          </a:p>
          <a:p>
            <a:r>
              <a:rPr lang="en-US" sz="3200" dirty="0" err="1"/>
              <a:t>eens</a:t>
            </a:r>
            <a:r>
              <a:rPr lang="en-US" sz="3200" dirty="0"/>
              <a:t> </a:t>
            </a:r>
            <a:r>
              <a:rPr lang="en-US" sz="3200" dirty="0" err="1"/>
              <a:t>zal</a:t>
            </a:r>
            <a:r>
              <a:rPr lang="en-US" sz="3200" dirty="0"/>
              <a:t> </a:t>
            </a:r>
            <a:r>
              <a:rPr lang="en-US" sz="3200" dirty="0" err="1"/>
              <a:t>ik</a:t>
            </a:r>
            <a:r>
              <a:rPr lang="en-US" sz="3200" dirty="0"/>
              <a:t> hem </a:t>
            </a:r>
            <a:r>
              <a:rPr lang="en-US" sz="3200" dirty="0" err="1"/>
              <a:t>weer</a:t>
            </a:r>
            <a:r>
              <a:rPr lang="en-US" sz="3200" dirty="0"/>
              <a:t> </a:t>
            </a:r>
            <a:r>
              <a:rPr lang="en-US" sz="3200" dirty="0" err="1"/>
              <a:t>loven</a:t>
            </a:r>
            <a:r>
              <a:rPr lang="en-US" sz="3200" dirty="0"/>
              <a:t>,</a:t>
            </a:r>
          </a:p>
          <a:p>
            <a:r>
              <a:rPr lang="en-US" sz="3200" dirty="0" err="1"/>
              <a:t>mijn</a:t>
            </a:r>
            <a:r>
              <a:rPr lang="en-US" sz="3200" dirty="0"/>
              <a:t> God die </a:t>
            </a:r>
            <a:r>
              <a:rPr lang="en-US" sz="3200" dirty="0" err="1"/>
              <a:t>mij</a:t>
            </a:r>
            <a:r>
              <a:rPr lang="en-US" sz="3200" dirty="0"/>
              <a:t> </a:t>
            </a:r>
            <a:r>
              <a:rPr lang="en-US" sz="3200" dirty="0" err="1"/>
              <a:t>ziet</a:t>
            </a:r>
            <a:r>
              <a:rPr lang="en-US" sz="3200" dirty="0"/>
              <a:t> </a:t>
            </a:r>
            <a:r>
              <a:rPr lang="en-US" sz="3200" dirty="0" err="1"/>
              <a:t>en</a:t>
            </a:r>
            <a:r>
              <a:rPr lang="en-US" sz="3200" dirty="0"/>
              <a:t> </a:t>
            </a:r>
            <a:r>
              <a:rPr lang="en-US" sz="3200" dirty="0" err="1"/>
              <a:t>redt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131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02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 Callout 2 12"/>
          <p:cNvSpPr/>
          <p:nvPr/>
        </p:nvSpPr>
        <p:spPr>
          <a:xfrm>
            <a:off x="463463" y="995984"/>
            <a:ext cx="5633986" cy="5580179"/>
          </a:xfrm>
          <a:custGeom>
            <a:avLst/>
            <a:gdLst>
              <a:gd name="connsiteX0" fmla="*/ 0 w 5624186"/>
              <a:gd name="connsiteY0" fmla="*/ 0 h 5580179"/>
              <a:gd name="connsiteX1" fmla="*/ 5624186 w 5624186"/>
              <a:gd name="connsiteY1" fmla="*/ 0 h 5580179"/>
              <a:gd name="connsiteX2" fmla="*/ 5624186 w 5624186"/>
              <a:gd name="connsiteY2" fmla="*/ 5580179 h 5580179"/>
              <a:gd name="connsiteX3" fmla="*/ 0 w 5624186"/>
              <a:gd name="connsiteY3" fmla="*/ 5580179 h 5580179"/>
              <a:gd name="connsiteX4" fmla="*/ 0 w 5624186"/>
              <a:gd name="connsiteY4" fmla="*/ 0 h 5580179"/>
              <a:gd name="connsiteX0" fmla="*/ 5771146 w 5624186"/>
              <a:gd name="connsiteY0" fmla="*/ 3053418 h 5580179"/>
              <a:gd name="connsiteX1" fmla="*/ 5992626 w 5624186"/>
              <a:gd name="connsiteY1" fmla="*/ 3053028 h 5580179"/>
              <a:gd name="connsiteX2" fmla="*/ 6344363 w 5624186"/>
              <a:gd name="connsiteY2" fmla="*/ 5003635 h 5580179"/>
              <a:gd name="connsiteX0" fmla="*/ 0 w 5992626"/>
              <a:gd name="connsiteY0" fmla="*/ 0 h 5580179"/>
              <a:gd name="connsiteX1" fmla="*/ 5624186 w 5992626"/>
              <a:gd name="connsiteY1" fmla="*/ 0 h 5580179"/>
              <a:gd name="connsiteX2" fmla="*/ 5624186 w 5992626"/>
              <a:gd name="connsiteY2" fmla="*/ 5580179 h 5580179"/>
              <a:gd name="connsiteX3" fmla="*/ 0 w 5992626"/>
              <a:gd name="connsiteY3" fmla="*/ 5580179 h 5580179"/>
              <a:gd name="connsiteX4" fmla="*/ 0 w 5992626"/>
              <a:gd name="connsiteY4" fmla="*/ 0 h 5580179"/>
              <a:gd name="connsiteX0" fmla="*/ 5771146 w 5992626"/>
              <a:gd name="connsiteY0" fmla="*/ 3053418 h 5580179"/>
              <a:gd name="connsiteX1" fmla="*/ 5992626 w 5992626"/>
              <a:gd name="connsiteY1" fmla="*/ 3053028 h 5580179"/>
              <a:gd name="connsiteX0" fmla="*/ 0 w 5992626"/>
              <a:gd name="connsiteY0" fmla="*/ 0 h 5580179"/>
              <a:gd name="connsiteX1" fmla="*/ 5624186 w 5992626"/>
              <a:gd name="connsiteY1" fmla="*/ 0 h 5580179"/>
              <a:gd name="connsiteX2" fmla="*/ 5624186 w 5992626"/>
              <a:gd name="connsiteY2" fmla="*/ 5580179 h 5580179"/>
              <a:gd name="connsiteX3" fmla="*/ 0 w 5992626"/>
              <a:gd name="connsiteY3" fmla="*/ 5580179 h 5580179"/>
              <a:gd name="connsiteX4" fmla="*/ 0 w 5992626"/>
              <a:gd name="connsiteY4" fmla="*/ 0 h 5580179"/>
              <a:gd name="connsiteX0" fmla="*/ 5633986 w 5992626"/>
              <a:gd name="connsiteY0" fmla="*/ 3053418 h 5580179"/>
              <a:gd name="connsiteX1" fmla="*/ 5992626 w 5992626"/>
              <a:gd name="connsiteY1" fmla="*/ 3053028 h 5580179"/>
              <a:gd name="connsiteX0" fmla="*/ 0 w 5633986"/>
              <a:gd name="connsiteY0" fmla="*/ 0 h 5580179"/>
              <a:gd name="connsiteX1" fmla="*/ 5624186 w 5633986"/>
              <a:gd name="connsiteY1" fmla="*/ 0 h 5580179"/>
              <a:gd name="connsiteX2" fmla="*/ 5624186 w 5633986"/>
              <a:gd name="connsiteY2" fmla="*/ 5580179 h 5580179"/>
              <a:gd name="connsiteX3" fmla="*/ 0 w 5633986"/>
              <a:gd name="connsiteY3" fmla="*/ 5580179 h 5580179"/>
              <a:gd name="connsiteX4" fmla="*/ 0 w 5633986"/>
              <a:gd name="connsiteY4" fmla="*/ 0 h 5580179"/>
              <a:gd name="connsiteX0" fmla="*/ 5633986 w 5633986"/>
              <a:gd name="connsiteY0" fmla="*/ 3053418 h 5580179"/>
              <a:gd name="connsiteX1" fmla="*/ 5617722 w 5633986"/>
              <a:gd name="connsiteY1" fmla="*/ 3437076 h 5580179"/>
              <a:gd name="connsiteX0" fmla="*/ 0 w 5633986"/>
              <a:gd name="connsiteY0" fmla="*/ 0 h 5580179"/>
              <a:gd name="connsiteX1" fmla="*/ 5624186 w 5633986"/>
              <a:gd name="connsiteY1" fmla="*/ 0 h 5580179"/>
              <a:gd name="connsiteX2" fmla="*/ 5624186 w 5633986"/>
              <a:gd name="connsiteY2" fmla="*/ 5580179 h 5580179"/>
              <a:gd name="connsiteX3" fmla="*/ 0 w 5633986"/>
              <a:gd name="connsiteY3" fmla="*/ 5580179 h 5580179"/>
              <a:gd name="connsiteX4" fmla="*/ 0 w 5633986"/>
              <a:gd name="connsiteY4" fmla="*/ 0 h 5580179"/>
              <a:gd name="connsiteX0" fmla="*/ 5633986 w 5633986"/>
              <a:gd name="connsiteY0" fmla="*/ 3053418 h 5580179"/>
              <a:gd name="connsiteX1" fmla="*/ 5626866 w 5633986"/>
              <a:gd name="connsiteY1" fmla="*/ 3117036 h 558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33986" h="5580179" extrusionOk="0">
                <a:moveTo>
                  <a:pt x="0" y="0"/>
                </a:moveTo>
                <a:lnTo>
                  <a:pt x="5624186" y="0"/>
                </a:lnTo>
                <a:lnTo>
                  <a:pt x="5624186" y="5580179"/>
                </a:lnTo>
                <a:lnTo>
                  <a:pt x="0" y="5580179"/>
                </a:lnTo>
                <a:lnTo>
                  <a:pt x="0" y="0"/>
                </a:lnTo>
                <a:close/>
              </a:path>
              <a:path w="5633986" h="5580179" fill="none" extrusionOk="0">
                <a:moveTo>
                  <a:pt x="5633986" y="3053418"/>
                </a:moveTo>
                <a:lnTo>
                  <a:pt x="5626866" y="3117036"/>
                </a:lnTo>
              </a:path>
            </a:pathLst>
          </a:custGeom>
          <a:solidFill>
            <a:schemeClr val="bg2">
              <a:lumMod val="50000"/>
              <a:alpha val="33000"/>
            </a:schemeClr>
          </a:solidFill>
          <a:ln w="41275" cap="flat" cmpd="sng">
            <a:solidFill>
              <a:schemeClr val="bg2">
                <a:lumMod val="60000"/>
                <a:lumOff val="40000"/>
              </a:schemeClr>
            </a:solidFill>
            <a:round/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715768" y="995984"/>
            <a:ext cx="3371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Mat 26:38</a:t>
            </a:r>
            <a:endParaRPr lang="en-US" sz="2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750" y="2685376"/>
            <a:ext cx="546761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 err="1"/>
              <a:t>Toen</a:t>
            </a:r>
            <a:r>
              <a:rPr lang="en-US" sz="3100" dirty="0"/>
              <a:t> </a:t>
            </a:r>
            <a:r>
              <a:rPr lang="en-US" sz="3100" dirty="0" err="1"/>
              <a:t>hij</a:t>
            </a:r>
            <a:r>
              <a:rPr lang="en-US" sz="3100" dirty="0"/>
              <a:t> </a:t>
            </a:r>
            <a:r>
              <a:rPr lang="en-US" sz="3100" dirty="0" err="1"/>
              <a:t>zich</a:t>
            </a:r>
            <a:r>
              <a:rPr lang="en-US" sz="3100" dirty="0"/>
              <a:t> </a:t>
            </a:r>
            <a:r>
              <a:rPr lang="en-US" sz="3100" dirty="0" err="1"/>
              <a:t>bedroefd</a:t>
            </a:r>
            <a:r>
              <a:rPr lang="en-US" sz="3100" dirty="0"/>
              <a:t> </a:t>
            </a:r>
            <a:r>
              <a:rPr lang="en-US" sz="3100" dirty="0" err="1"/>
              <a:t>en</a:t>
            </a:r>
            <a:r>
              <a:rPr lang="en-US" sz="3100" dirty="0"/>
              <a:t> </a:t>
            </a:r>
            <a:r>
              <a:rPr lang="en-US" sz="3100" dirty="0" err="1" smtClean="0"/>
              <a:t>angstig</a:t>
            </a:r>
            <a:r>
              <a:rPr lang="en-US" sz="3100" dirty="0" smtClean="0"/>
              <a:t> </a:t>
            </a:r>
            <a:r>
              <a:rPr lang="en-US" sz="3100" dirty="0" err="1" smtClean="0"/>
              <a:t>voelde</a:t>
            </a:r>
            <a:r>
              <a:rPr lang="en-US" sz="3100" dirty="0" smtClean="0"/>
              <a:t> </a:t>
            </a:r>
            <a:r>
              <a:rPr lang="en-US" sz="3100" dirty="0" err="1"/>
              <a:t>worden</a:t>
            </a:r>
            <a:r>
              <a:rPr lang="en-US" sz="3100" dirty="0"/>
              <a:t>, </a:t>
            </a:r>
            <a:r>
              <a:rPr lang="en-US" sz="3100" dirty="0" err="1" smtClean="0"/>
              <a:t>zei</a:t>
            </a:r>
            <a:r>
              <a:rPr lang="en-US" sz="3100" dirty="0" smtClean="0"/>
              <a:t> </a:t>
            </a:r>
            <a:r>
              <a:rPr lang="en-US" sz="3100" dirty="0" err="1"/>
              <a:t>hij</a:t>
            </a:r>
            <a:r>
              <a:rPr lang="en-US" sz="3100" dirty="0"/>
              <a:t> </a:t>
            </a:r>
            <a:r>
              <a:rPr lang="en-US" sz="3100" dirty="0" err="1"/>
              <a:t>tegen</a:t>
            </a:r>
            <a:r>
              <a:rPr lang="en-US" sz="3100" dirty="0"/>
              <a:t> hen: ‘</a:t>
            </a:r>
            <a:r>
              <a:rPr lang="en-US" sz="3100" dirty="0" err="1"/>
              <a:t>Ik</a:t>
            </a:r>
            <a:r>
              <a:rPr lang="en-US" sz="3100" dirty="0"/>
              <a:t> </a:t>
            </a:r>
            <a:r>
              <a:rPr lang="en-US" sz="3100" dirty="0" err="1"/>
              <a:t>voel</a:t>
            </a:r>
            <a:r>
              <a:rPr lang="en-US" sz="3100" dirty="0"/>
              <a:t> me </a:t>
            </a:r>
            <a:r>
              <a:rPr lang="en-US" sz="3100" dirty="0" err="1"/>
              <a:t>dodelijk</a:t>
            </a:r>
            <a:r>
              <a:rPr lang="en-US" sz="3100" dirty="0"/>
              <a:t> </a:t>
            </a:r>
            <a:r>
              <a:rPr lang="en-US" sz="3100" dirty="0" err="1"/>
              <a:t>bedroefd</a:t>
            </a:r>
            <a:r>
              <a:rPr lang="en-US" sz="3100" dirty="0"/>
              <a:t>; </a:t>
            </a:r>
            <a:r>
              <a:rPr lang="en-US" sz="3100" dirty="0" err="1"/>
              <a:t>blijf</a:t>
            </a:r>
            <a:r>
              <a:rPr lang="en-US" sz="3100" dirty="0"/>
              <a:t> </a:t>
            </a:r>
            <a:r>
              <a:rPr lang="en-US" sz="3100" dirty="0" err="1"/>
              <a:t>hier</a:t>
            </a:r>
            <a:r>
              <a:rPr lang="en-US" sz="3100" dirty="0"/>
              <a:t> met </a:t>
            </a:r>
            <a:r>
              <a:rPr lang="en-US" sz="3100" dirty="0" err="1"/>
              <a:t>mij</a:t>
            </a:r>
            <a:r>
              <a:rPr lang="en-US" sz="3100" dirty="0"/>
              <a:t> waken.’ </a:t>
            </a:r>
          </a:p>
        </p:txBody>
      </p:sp>
    </p:spTree>
    <p:extLst>
      <p:ext uri="{BB962C8B-B14F-4D97-AF65-F5344CB8AC3E}">
        <p14:creationId xmlns:p14="http://schemas.microsoft.com/office/powerpoint/2010/main" val="130553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5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87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73142"/>
              </p:ext>
            </p:extLst>
          </p:nvPr>
        </p:nvGraphicFramePr>
        <p:xfrm>
          <a:off x="6876789" y="288098"/>
          <a:ext cx="2029217" cy="540122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2029217"/>
              </a:tblGrid>
              <a:tr h="54012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</a:rPr>
                        <a:t>STRUCTUUR</a:t>
                      </a:r>
                      <a:endParaRPr lang="en-US" sz="2800" dirty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421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5568"/>
              </p:ext>
            </p:extLst>
          </p:nvPr>
        </p:nvGraphicFramePr>
        <p:xfrm>
          <a:off x="6876789" y="288098"/>
          <a:ext cx="2029217" cy="6288065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1618068"/>
                <a:gridCol w="411149"/>
              </a:tblGrid>
              <a:tr h="54012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STRUCTUUR</a:t>
                      </a:r>
                      <a:endParaRPr lang="en-US" sz="2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ln>
                          <a:noFill/>
                        </a:ln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endParaRPr lang="en-US" sz="2400" dirty="0" smtClean="0">
                        <a:ln>
                          <a:noFill/>
                        </a:ln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endParaRPr lang="en-US" sz="2400" baseline="0" dirty="0" smtClean="0">
                        <a:ln>
                          <a:noFill/>
                        </a:ln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</a:rPr>
                        <a:t>refrein</a:t>
                      </a:r>
                      <a:endParaRPr lang="en-US" sz="2400" baseline="0" dirty="0" smtClean="0">
                        <a:ln>
                          <a:noFill/>
                        </a:ln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n>
                          <a:noFill/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endParaRPr lang="en-US" sz="2400" baseline="0" dirty="0" smtClean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endParaRPr lang="en-US" sz="2400" baseline="0" dirty="0" smtClean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</a:rPr>
                        <a:t>refrein</a:t>
                      </a:r>
                      <a:endParaRPr lang="en-US" sz="2400" dirty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endParaRPr lang="en-US" sz="2400" dirty="0" smtClean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endParaRPr lang="en-US" sz="2400" dirty="0" smtClean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</a:rPr>
                        <a:t>refrein</a:t>
                      </a:r>
                      <a:endParaRPr lang="en-US" sz="2400" dirty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6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9134676"/>
              </p:ext>
            </p:extLst>
          </p:nvPr>
        </p:nvGraphicFramePr>
        <p:xfrm>
          <a:off x="6876789" y="288098"/>
          <a:ext cx="2029217" cy="6288065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1618068"/>
                <a:gridCol w="411149"/>
              </a:tblGrid>
              <a:tr h="54012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STRUCTUUR</a:t>
                      </a:r>
                      <a:endParaRPr lang="en-US" sz="2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ln>
                          <a:noFill/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dirty="0" smtClean="0">
                          <a:ln>
                            <a:noFill/>
                          </a:ln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Ps.</a:t>
                      </a:r>
                      <a:r>
                        <a:rPr lang="en-US" sz="240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42:2-6</a:t>
                      </a:r>
                    </a:p>
                    <a:p>
                      <a:endParaRPr lang="en-US" sz="2400" baseline="0" dirty="0" smtClean="0">
                        <a:ln>
                          <a:noFill/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ln>
                            <a:noFill/>
                          </a:ln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refrein</a:t>
                      </a:r>
                      <a:endParaRPr lang="en-US" sz="2400" baseline="0" dirty="0" smtClean="0">
                        <a:ln>
                          <a:noFill/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n>
                            <a:noFill/>
                          </a:ln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BLOK 1</a:t>
                      </a:r>
                      <a:endParaRPr lang="en-US" sz="2800" dirty="0">
                        <a:ln>
                          <a:noFill/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Ps.</a:t>
                      </a:r>
                      <a:r>
                        <a:rPr lang="en-US" sz="2400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42:7-12</a:t>
                      </a:r>
                    </a:p>
                    <a:p>
                      <a:endParaRPr lang="en-US" sz="2400" baseline="0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refrein</a:t>
                      </a:r>
                      <a:endParaRPr lang="en-US" sz="2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BLOK 2</a:t>
                      </a:r>
                      <a:endParaRPr lang="en-US" sz="2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Ps. 43:1-5</a:t>
                      </a:r>
                    </a:p>
                    <a:p>
                      <a:endParaRPr lang="en-US" sz="2400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refrein</a:t>
                      </a:r>
                      <a:endParaRPr lang="en-US" sz="2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BLOK 3</a:t>
                      </a:r>
                      <a:endParaRPr lang="en-US" sz="2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3" name="Group 22"/>
          <p:cNvGrpSpPr/>
          <p:nvPr/>
        </p:nvGrpSpPr>
        <p:grpSpPr>
          <a:xfrm>
            <a:off x="463463" y="995984"/>
            <a:ext cx="6381576" cy="5580179"/>
            <a:chOff x="463463" y="995984"/>
            <a:chExt cx="6381576" cy="5580179"/>
          </a:xfrm>
        </p:grpSpPr>
        <p:sp>
          <p:nvSpPr>
            <p:cNvPr id="13" name="Line Callout 2 12"/>
            <p:cNvSpPr/>
            <p:nvPr/>
          </p:nvSpPr>
          <p:spPr>
            <a:xfrm>
              <a:off x="463463" y="995984"/>
              <a:ext cx="5624186" cy="5580179"/>
            </a:xfrm>
            <a:prstGeom prst="borderCallout2">
              <a:avLst>
                <a:gd name="adj1" fmla="val 26043"/>
                <a:gd name="adj2" fmla="val 101637"/>
                <a:gd name="adj3" fmla="val 26036"/>
                <a:gd name="adj4" fmla="val 106551"/>
                <a:gd name="adj5" fmla="val 21158"/>
                <a:gd name="adj6" fmla="val 113475"/>
              </a:avLst>
            </a:prstGeom>
            <a:solidFill>
              <a:schemeClr val="bg2">
                <a:lumMod val="50000"/>
                <a:alpha val="33000"/>
              </a:schemeClr>
            </a:solidFill>
            <a:ln w="41275" cap="flat" cmpd="sng">
              <a:solidFill>
                <a:schemeClr val="bg2">
                  <a:lumMod val="60000"/>
                  <a:lumOff val="40000"/>
                </a:schemeClr>
              </a:solidFill>
              <a:headEnd type="triangle" w="med" len="sm"/>
              <a:tailEnd type="oval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 flipH="1" flipV="1">
              <a:off x="6444001" y="2438401"/>
              <a:ext cx="401038" cy="1670049"/>
            </a:xfrm>
            <a:prstGeom prst="line">
              <a:avLst/>
            </a:prstGeom>
            <a:ln w="41275">
              <a:solidFill>
                <a:schemeClr val="bg2">
                  <a:lumMod val="60000"/>
                  <a:lumOff val="40000"/>
                </a:schemeClr>
              </a:solidFill>
              <a:headEnd type="oval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 flipV="1">
              <a:off x="6444001" y="2451100"/>
              <a:ext cx="401038" cy="3566308"/>
            </a:xfrm>
            <a:prstGeom prst="straightConnector1">
              <a:avLst/>
            </a:prstGeom>
            <a:ln w="41275">
              <a:solidFill>
                <a:schemeClr val="bg2">
                  <a:lumMod val="60000"/>
                  <a:lumOff val="40000"/>
                </a:schemeClr>
              </a:solidFill>
              <a:headEnd type="oval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620038" y="2508800"/>
              <a:ext cx="5311036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Wat </a:t>
              </a:r>
              <a:r>
                <a:rPr lang="en-US" sz="3200" dirty="0"/>
                <a:t>ben je </a:t>
              </a:r>
              <a:r>
                <a:rPr lang="en-US" sz="3200" dirty="0" err="1"/>
                <a:t>bedroefd</a:t>
              </a:r>
              <a:r>
                <a:rPr lang="en-US" sz="3200" dirty="0"/>
                <a:t>, </a:t>
              </a:r>
              <a:r>
                <a:rPr lang="en-US" sz="3200" dirty="0" err="1"/>
                <a:t>mijn</a:t>
              </a:r>
              <a:r>
                <a:rPr lang="en-US" sz="3200" dirty="0"/>
                <a:t> </a:t>
              </a:r>
              <a:r>
                <a:rPr lang="en-US" sz="3200" dirty="0" err="1"/>
                <a:t>ziel</a:t>
              </a:r>
              <a:r>
                <a:rPr lang="en-US" sz="3200" dirty="0"/>
                <a:t>,</a:t>
              </a:r>
            </a:p>
            <a:p>
              <a:r>
                <a:rPr lang="en-US" sz="3200" dirty="0" err="1"/>
                <a:t>en</a:t>
              </a:r>
              <a:r>
                <a:rPr lang="en-US" sz="3200" dirty="0"/>
                <a:t> </a:t>
              </a:r>
              <a:r>
                <a:rPr lang="en-US" sz="3200" dirty="0" err="1"/>
                <a:t>onrustig</a:t>
              </a:r>
              <a:r>
                <a:rPr lang="en-US" sz="3200" dirty="0"/>
                <a:t> in </a:t>
              </a:r>
              <a:r>
                <a:rPr lang="en-US" sz="3200" dirty="0" err="1"/>
                <a:t>mij</a:t>
              </a:r>
              <a:r>
                <a:rPr lang="en-US" sz="3200" dirty="0"/>
                <a:t>.</a:t>
              </a:r>
            </a:p>
            <a:p>
              <a:r>
                <a:rPr lang="en-US" sz="3200" dirty="0" err="1"/>
                <a:t>Vestig</a:t>
              </a:r>
              <a:r>
                <a:rPr lang="en-US" sz="3200" dirty="0"/>
                <a:t> je hoop op God,</a:t>
              </a:r>
            </a:p>
            <a:p>
              <a:r>
                <a:rPr lang="en-US" sz="3200" dirty="0" err="1"/>
                <a:t>eens</a:t>
              </a:r>
              <a:r>
                <a:rPr lang="en-US" sz="3200" dirty="0"/>
                <a:t> </a:t>
              </a:r>
              <a:r>
                <a:rPr lang="en-US" sz="3200" dirty="0" err="1"/>
                <a:t>zal</a:t>
              </a:r>
              <a:r>
                <a:rPr lang="en-US" sz="3200" dirty="0"/>
                <a:t> </a:t>
              </a:r>
              <a:r>
                <a:rPr lang="en-US" sz="3200" dirty="0" err="1"/>
                <a:t>ik</a:t>
              </a:r>
              <a:r>
                <a:rPr lang="en-US" sz="3200" dirty="0"/>
                <a:t> hem </a:t>
              </a:r>
              <a:r>
                <a:rPr lang="en-US" sz="3200" dirty="0" err="1"/>
                <a:t>weer</a:t>
              </a:r>
              <a:r>
                <a:rPr lang="en-US" sz="3200" dirty="0"/>
                <a:t> </a:t>
              </a:r>
              <a:r>
                <a:rPr lang="en-US" sz="3200" dirty="0" err="1"/>
                <a:t>loven</a:t>
              </a:r>
              <a:r>
                <a:rPr lang="en-US" sz="3200" dirty="0"/>
                <a:t>,</a:t>
              </a:r>
            </a:p>
            <a:p>
              <a:r>
                <a:rPr lang="en-US" sz="3200" dirty="0" err="1"/>
                <a:t>mijn</a:t>
              </a:r>
              <a:r>
                <a:rPr lang="en-US" sz="3200" dirty="0"/>
                <a:t> God die </a:t>
              </a:r>
              <a:r>
                <a:rPr lang="en-US" sz="3200" dirty="0" err="1"/>
                <a:t>mij</a:t>
              </a:r>
              <a:r>
                <a:rPr lang="en-US" sz="3200" dirty="0"/>
                <a:t> </a:t>
              </a:r>
              <a:r>
                <a:rPr lang="en-US" sz="3200" dirty="0" err="1"/>
                <a:t>ziet</a:t>
              </a:r>
              <a:r>
                <a:rPr lang="en-US" sz="3200" dirty="0"/>
                <a:t> </a:t>
              </a:r>
              <a:r>
                <a:rPr lang="en-US" sz="3200" dirty="0" err="1"/>
                <a:t>en</a:t>
              </a:r>
              <a:r>
                <a:rPr lang="en-US" sz="3200" dirty="0"/>
                <a:t> </a:t>
              </a:r>
              <a:r>
                <a:rPr lang="en-US" sz="3200" dirty="0" err="1"/>
                <a:t>redt</a:t>
              </a:r>
              <a:r>
                <a:rPr lang="en-US" sz="3200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91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080988"/>
              </p:ext>
            </p:extLst>
          </p:nvPr>
        </p:nvGraphicFramePr>
        <p:xfrm>
          <a:off x="6876789" y="288098"/>
          <a:ext cx="2029217" cy="6288065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1618068"/>
                <a:gridCol w="411149"/>
              </a:tblGrid>
              <a:tr h="54012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STRUCTUUR</a:t>
                      </a:r>
                      <a:endParaRPr lang="en-US" sz="2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ln>
                          <a:noFill/>
                        </a:ln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r>
                        <a:rPr lang="en-US" sz="2400" dirty="0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</a:rPr>
                        <a:t>Ps.</a:t>
                      </a:r>
                      <a:r>
                        <a:rPr lang="en-US" sz="240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</a:rPr>
                        <a:t> 42:2-6</a:t>
                      </a:r>
                    </a:p>
                    <a:p>
                      <a:endParaRPr lang="en-US" sz="2400" baseline="0" dirty="0" smtClean="0">
                        <a:ln>
                          <a:noFill/>
                        </a:ln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</a:rPr>
                        <a:t>refrein</a:t>
                      </a:r>
                      <a:endParaRPr lang="en-US" sz="2400" baseline="0" dirty="0" smtClean="0">
                        <a:ln>
                          <a:noFill/>
                        </a:ln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</a:rPr>
                        <a:t>BLOK 1</a:t>
                      </a:r>
                      <a:endParaRPr lang="en-US" sz="2800" dirty="0">
                        <a:ln>
                          <a:noFill/>
                        </a:ln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Ps.</a:t>
                      </a:r>
                      <a:r>
                        <a:rPr lang="en-US" sz="2400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42:7-12</a:t>
                      </a:r>
                    </a:p>
                    <a:p>
                      <a:endParaRPr lang="en-US" sz="2400" baseline="0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refrein</a:t>
                      </a:r>
                      <a:endParaRPr lang="en-US" sz="2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BLOK 2</a:t>
                      </a:r>
                      <a:endParaRPr lang="en-US" sz="2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Ps. 43:1-5</a:t>
                      </a:r>
                    </a:p>
                    <a:p>
                      <a:endParaRPr lang="en-US" sz="2400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refrein</a:t>
                      </a:r>
                      <a:endParaRPr lang="en-US" sz="2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BLOK 3</a:t>
                      </a:r>
                      <a:endParaRPr lang="en-US" sz="2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745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080988"/>
              </p:ext>
            </p:extLst>
          </p:nvPr>
        </p:nvGraphicFramePr>
        <p:xfrm>
          <a:off x="6876789" y="288098"/>
          <a:ext cx="2029217" cy="6288065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1618068"/>
                <a:gridCol w="411149"/>
              </a:tblGrid>
              <a:tr h="54012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STRUCTUUR</a:t>
                      </a:r>
                      <a:endParaRPr lang="en-US" sz="2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ln>
                          <a:noFill/>
                        </a:ln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r>
                        <a:rPr lang="en-US" sz="2400" dirty="0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</a:rPr>
                        <a:t>Ps.</a:t>
                      </a:r>
                      <a:r>
                        <a:rPr lang="en-US" sz="240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</a:rPr>
                        <a:t> 42:2-6</a:t>
                      </a:r>
                    </a:p>
                    <a:p>
                      <a:endParaRPr lang="en-US" sz="2400" baseline="0" dirty="0" smtClean="0">
                        <a:ln>
                          <a:noFill/>
                        </a:ln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</a:rPr>
                        <a:t>refrein</a:t>
                      </a:r>
                      <a:endParaRPr lang="en-US" sz="2400" baseline="0" dirty="0" smtClean="0">
                        <a:ln>
                          <a:noFill/>
                        </a:ln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</a:rPr>
                        <a:t>BLOK 1</a:t>
                      </a:r>
                      <a:endParaRPr lang="en-US" sz="2800" dirty="0">
                        <a:ln>
                          <a:noFill/>
                        </a:ln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Ps.</a:t>
                      </a:r>
                      <a:r>
                        <a:rPr lang="en-US" sz="2400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42:7-12</a:t>
                      </a:r>
                    </a:p>
                    <a:p>
                      <a:endParaRPr lang="en-US" sz="2400" baseline="0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refrein</a:t>
                      </a:r>
                      <a:endParaRPr lang="en-US" sz="2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BLOK 2</a:t>
                      </a:r>
                      <a:endParaRPr lang="en-US" sz="2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Ps. 43:1-5</a:t>
                      </a:r>
                    </a:p>
                    <a:p>
                      <a:endParaRPr lang="en-US" sz="2400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refrein</a:t>
                      </a:r>
                      <a:endParaRPr lang="en-US" sz="2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BLOK 3</a:t>
                      </a:r>
                      <a:endParaRPr lang="en-US" sz="2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Line Callout 2 12"/>
          <p:cNvSpPr/>
          <p:nvPr/>
        </p:nvSpPr>
        <p:spPr>
          <a:xfrm>
            <a:off x="463463" y="1007559"/>
            <a:ext cx="5624186" cy="5580179"/>
          </a:xfrm>
          <a:prstGeom prst="borderCallout2">
            <a:avLst>
              <a:gd name="adj1" fmla="val 26043"/>
              <a:gd name="adj2" fmla="val 101637"/>
              <a:gd name="adj3" fmla="val 26036"/>
              <a:gd name="adj4" fmla="val 106551"/>
              <a:gd name="adj5" fmla="val 11622"/>
              <a:gd name="adj6" fmla="val 113175"/>
            </a:avLst>
          </a:prstGeom>
          <a:solidFill>
            <a:schemeClr val="bg2">
              <a:lumMod val="50000"/>
              <a:alpha val="33000"/>
            </a:schemeClr>
          </a:solidFill>
          <a:ln w="41275" cap="flat" cmpd="sng">
            <a:solidFill>
              <a:schemeClr val="bg2">
                <a:lumMod val="60000"/>
                <a:lumOff val="40000"/>
              </a:schemeClr>
            </a:solidFill>
            <a:headEnd type="triangle" w="med" len="sm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26301" y="2193329"/>
            <a:ext cx="5461348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 err="1" smtClean="0"/>
              <a:t>Tranen</a:t>
            </a:r>
            <a:r>
              <a:rPr lang="en-US" sz="3100" dirty="0" smtClean="0"/>
              <a:t> </a:t>
            </a:r>
            <a:r>
              <a:rPr lang="en-US" sz="3100" dirty="0" err="1"/>
              <a:t>zijn</a:t>
            </a:r>
            <a:r>
              <a:rPr lang="en-US" sz="3100" dirty="0"/>
              <a:t> </a:t>
            </a:r>
            <a:r>
              <a:rPr lang="en-US" sz="3100" dirty="0" err="1"/>
              <a:t>mijn</a:t>
            </a:r>
            <a:r>
              <a:rPr lang="en-US" sz="3100" dirty="0"/>
              <a:t> brood,</a:t>
            </a:r>
          </a:p>
          <a:p>
            <a:r>
              <a:rPr lang="en-US" sz="3100" dirty="0" err="1"/>
              <a:t>bij</a:t>
            </a:r>
            <a:r>
              <a:rPr lang="en-US" sz="3100" dirty="0"/>
              <a:t> dag </a:t>
            </a:r>
            <a:r>
              <a:rPr lang="en-US" sz="3100" dirty="0" err="1"/>
              <a:t>en</a:t>
            </a:r>
            <a:r>
              <a:rPr lang="en-US" sz="3100" dirty="0"/>
              <a:t> </a:t>
            </a:r>
            <a:r>
              <a:rPr lang="en-US" sz="3100" dirty="0" err="1"/>
              <a:t>bij</a:t>
            </a:r>
            <a:r>
              <a:rPr lang="en-US" sz="3100" dirty="0"/>
              <a:t> </a:t>
            </a:r>
            <a:r>
              <a:rPr lang="en-US" sz="3100" dirty="0" err="1"/>
              <a:t>nacht</a:t>
            </a:r>
            <a:r>
              <a:rPr lang="en-US" sz="3100" dirty="0"/>
              <a:t>,</a:t>
            </a:r>
          </a:p>
          <a:p>
            <a:r>
              <a:rPr lang="en-US" sz="3100" dirty="0"/>
              <a:t>want heel de dag </a:t>
            </a:r>
            <a:r>
              <a:rPr lang="en-US" sz="3100" dirty="0" err="1"/>
              <a:t>hoor</a:t>
            </a:r>
            <a:r>
              <a:rPr lang="en-US" sz="3100" dirty="0"/>
              <a:t> </a:t>
            </a:r>
            <a:r>
              <a:rPr lang="en-US" sz="3100" dirty="0" err="1"/>
              <a:t>ik</a:t>
            </a:r>
            <a:r>
              <a:rPr lang="en-US" sz="3100" dirty="0"/>
              <a:t> </a:t>
            </a:r>
            <a:r>
              <a:rPr lang="en-US" sz="3100" dirty="0" err="1"/>
              <a:t>zeggen</a:t>
            </a:r>
            <a:r>
              <a:rPr lang="en-US" sz="3100" dirty="0"/>
              <a:t>:</a:t>
            </a:r>
          </a:p>
          <a:p>
            <a:r>
              <a:rPr lang="en-US" sz="3100" dirty="0"/>
              <a:t>‘</a:t>
            </a:r>
            <a:r>
              <a:rPr lang="en-US" sz="3100" dirty="0" err="1"/>
              <a:t>Waar</a:t>
            </a:r>
            <a:r>
              <a:rPr lang="en-US" sz="3100" dirty="0"/>
              <a:t> is </a:t>
            </a:r>
            <a:r>
              <a:rPr lang="en-US" sz="3100" dirty="0" err="1"/>
              <a:t>dan</a:t>
            </a:r>
            <a:r>
              <a:rPr lang="en-US" sz="3100" dirty="0"/>
              <a:t> je God?’</a:t>
            </a:r>
          </a:p>
          <a:p>
            <a:endParaRPr lang="en-US" sz="3100" dirty="0"/>
          </a:p>
        </p:txBody>
      </p:sp>
      <p:sp>
        <p:nvSpPr>
          <p:cNvPr id="15" name="TextBox 14"/>
          <p:cNvSpPr txBox="1"/>
          <p:nvPr/>
        </p:nvSpPr>
        <p:spPr>
          <a:xfrm>
            <a:off x="5009179" y="995984"/>
            <a:ext cx="107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42:4</a:t>
            </a:r>
            <a:endParaRPr lang="en-US" sz="2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68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080988"/>
              </p:ext>
            </p:extLst>
          </p:nvPr>
        </p:nvGraphicFramePr>
        <p:xfrm>
          <a:off x="6876789" y="288098"/>
          <a:ext cx="2029217" cy="6288065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1618068"/>
                <a:gridCol w="411149"/>
              </a:tblGrid>
              <a:tr h="54012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STRUCTUUR</a:t>
                      </a:r>
                      <a:endParaRPr lang="en-US" sz="2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ln>
                          <a:noFill/>
                        </a:ln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r>
                        <a:rPr lang="en-US" sz="2400" dirty="0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</a:rPr>
                        <a:t>Ps.</a:t>
                      </a:r>
                      <a:r>
                        <a:rPr lang="en-US" sz="240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</a:rPr>
                        <a:t> 42:2-6</a:t>
                      </a:r>
                    </a:p>
                    <a:p>
                      <a:endParaRPr lang="en-US" sz="2400" baseline="0" dirty="0" smtClean="0">
                        <a:ln>
                          <a:noFill/>
                        </a:ln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</a:rPr>
                        <a:t>refrein</a:t>
                      </a:r>
                      <a:endParaRPr lang="en-US" sz="2400" baseline="0" dirty="0" smtClean="0">
                        <a:ln>
                          <a:noFill/>
                        </a:ln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</a:rPr>
                        <a:t>BLOK 1</a:t>
                      </a:r>
                      <a:endParaRPr lang="en-US" sz="2800" dirty="0">
                        <a:ln>
                          <a:noFill/>
                        </a:ln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Ps.</a:t>
                      </a:r>
                      <a:r>
                        <a:rPr lang="en-US" sz="2400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42:7-12</a:t>
                      </a:r>
                    </a:p>
                    <a:p>
                      <a:endParaRPr lang="en-US" sz="2400" baseline="0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refrein</a:t>
                      </a:r>
                      <a:endParaRPr lang="en-US" sz="2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BLOK 2</a:t>
                      </a:r>
                      <a:endParaRPr lang="en-US" sz="2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15981"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Ps. 43:1-5</a:t>
                      </a:r>
                    </a:p>
                    <a:p>
                      <a:endParaRPr lang="en-US" sz="2400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sz="2400" baseline="0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refrein</a:t>
                      </a:r>
                      <a:endParaRPr lang="en-US" sz="2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BLOK 3</a:t>
                      </a:r>
                      <a:endParaRPr lang="en-US" sz="28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vert="vert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889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374</TotalTime>
  <Words>648</Words>
  <Application>Microsoft Macintosh PowerPoint</Application>
  <PresentationFormat>On-screen Show (4:3)</PresentationFormat>
  <Paragraphs>335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Calibri</vt:lpstr>
      <vt:lpstr>Calibri Light</vt:lpstr>
      <vt:lpstr>Mangal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Reinate Cramer</dc:creator>
  <cp:lastModifiedBy>Reinate Cramer</cp:lastModifiedBy>
  <cp:revision>17</cp:revision>
  <dcterms:created xsi:type="dcterms:W3CDTF">2017-10-06T08:56:31Z</dcterms:created>
  <dcterms:modified xsi:type="dcterms:W3CDTF">2017-10-06T15:10:33Z</dcterms:modified>
</cp:coreProperties>
</file>