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77" r:id="rId3"/>
    <p:sldId id="280" r:id="rId4"/>
    <p:sldId id="281" r:id="rId5"/>
    <p:sldId id="282" r:id="rId6"/>
    <p:sldId id="283" r:id="rId7"/>
    <p:sldId id="286" r:id="rId8"/>
    <p:sldId id="287" r:id="rId9"/>
    <p:sldId id="288" r:id="rId10"/>
    <p:sldId id="289" r:id="rId11"/>
    <p:sldId id="290" r:id="rId12"/>
    <p:sldId id="291" r:id="rId13"/>
    <p:sldId id="292" r:id="rId14"/>
    <p:sldId id="29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182"/>
    <p:restoredTop sz="94673"/>
  </p:normalViewPr>
  <p:slideViewPr>
    <p:cSldViewPr snapToGrid="0" snapToObjects="1">
      <p:cViewPr varScale="1">
        <p:scale>
          <a:sx n="46" d="100"/>
          <a:sy n="46" d="100"/>
        </p:scale>
        <p:origin x="168" y="2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26519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96112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85292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16825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BCB304-5E1C-8C48-9FFE-5FDC719F4CBD}" type="datetimeFigureOut">
              <a:rPr lang="en-US" smtClean="0"/>
              <a:t>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37375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BCB304-5E1C-8C48-9FFE-5FDC719F4CBD}" type="datetimeFigureOut">
              <a:rPr lang="en-US" smtClean="0"/>
              <a:t>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356315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BCB304-5E1C-8C48-9FFE-5FDC719F4CBD}" type="datetimeFigureOut">
              <a:rPr lang="en-US" smtClean="0"/>
              <a:t>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414536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CB304-5E1C-8C48-9FFE-5FDC719F4CBD}" type="datetimeFigureOut">
              <a:rPr lang="en-US" smtClean="0"/>
              <a:t>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47720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CB304-5E1C-8C48-9FFE-5FDC719F4CBD}" type="datetimeFigureOut">
              <a:rPr lang="en-US" smtClean="0"/>
              <a:t>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272209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CB304-5E1C-8C48-9FFE-5FDC719F4CBD}" type="datetimeFigureOut">
              <a:rPr lang="en-US" smtClean="0"/>
              <a:t>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887133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CB304-5E1C-8C48-9FFE-5FDC719F4CBD}" type="datetimeFigureOut">
              <a:rPr lang="en-US" smtClean="0"/>
              <a:t>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774877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CB304-5E1C-8C48-9FFE-5FDC719F4CBD}" type="datetimeFigureOut">
              <a:rPr lang="en-US" smtClean="0"/>
              <a:t>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3116C-2D9C-3E49-97CE-E48B07AD7264}" type="slidenum">
              <a:rPr lang="en-US" smtClean="0"/>
              <a:t>‹#›</a:t>
            </a:fld>
            <a:endParaRPr lang="en-US"/>
          </a:p>
        </p:txBody>
      </p:sp>
    </p:spTree>
    <p:extLst>
      <p:ext uri="{BB962C8B-B14F-4D97-AF65-F5344CB8AC3E}">
        <p14:creationId xmlns:p14="http://schemas.microsoft.com/office/powerpoint/2010/main" val="172188700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endParaRPr lang="en-US"/>
          </a:p>
        </p:txBody>
      </p:sp>
    </p:spTree>
    <p:extLst>
      <p:ext uri="{BB962C8B-B14F-4D97-AF65-F5344CB8AC3E}">
        <p14:creationId xmlns:p14="http://schemas.microsoft.com/office/powerpoint/2010/main" val="1703012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646" y="1100380"/>
            <a:ext cx="8124670" cy="4775764"/>
          </a:xfrm>
        </p:spPr>
        <p:txBody>
          <a:bodyPr anchor="t">
            <a:noAutofit/>
          </a:bodyPr>
          <a:lstStyle/>
          <a:p>
            <a:pPr algn="l"/>
            <a:endParaRPr lang="en-US" sz="3600" dirty="0">
              <a:latin typeface="+mn-lt"/>
            </a:endParaRPr>
          </a:p>
        </p:txBody>
      </p:sp>
      <p:sp>
        <p:nvSpPr>
          <p:cNvPr id="3" name="Subtitle 2"/>
          <p:cNvSpPr>
            <a:spLocks noGrp="1"/>
          </p:cNvSpPr>
          <p:nvPr>
            <p:ph type="subTitle" idx="1"/>
          </p:nvPr>
        </p:nvSpPr>
        <p:spPr>
          <a:xfrm>
            <a:off x="6292123" y="529509"/>
            <a:ext cx="2372193" cy="436399"/>
          </a:xfrm>
        </p:spPr>
        <p:txBody>
          <a:bodyPr>
            <a:noAutofit/>
          </a:bodyPr>
          <a:lstStyle/>
          <a:p>
            <a:pPr algn="l"/>
            <a:endParaRPr lang="en-US" sz="2800" dirty="0">
              <a:solidFill>
                <a:schemeClr val="accent1">
                  <a:lumMod val="75000"/>
                </a:schemeClr>
              </a:solidFill>
              <a:latin typeface="+mj-lt"/>
            </a:endParaRPr>
          </a:p>
        </p:txBody>
      </p:sp>
      <p:sp>
        <p:nvSpPr>
          <p:cNvPr id="4" name="TextBox 3"/>
          <p:cNvSpPr txBox="1"/>
          <p:nvPr/>
        </p:nvSpPr>
        <p:spPr>
          <a:xfrm>
            <a:off x="0" y="-9808"/>
            <a:ext cx="4727758" cy="985854"/>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5" name="TextBox 4"/>
          <p:cNvSpPr txBox="1"/>
          <p:nvPr/>
        </p:nvSpPr>
        <p:spPr>
          <a:xfrm>
            <a:off x="119921" y="134911"/>
            <a:ext cx="4384790" cy="830997"/>
          </a:xfrm>
          <a:prstGeom prst="rect">
            <a:avLst/>
          </a:prstGeom>
          <a:noFill/>
        </p:spPr>
        <p:txBody>
          <a:bodyPr wrap="none" rtlCol="0">
            <a:spAutoFit/>
          </a:bodyPr>
          <a:lstStyle/>
          <a:p>
            <a:r>
              <a:rPr lang="en-US" sz="2400" dirty="0" smtClean="0">
                <a:solidFill>
                  <a:schemeClr val="accent1">
                    <a:lumMod val="75000"/>
                  </a:schemeClr>
                </a:solidFill>
              </a:rPr>
              <a:t>De </a:t>
            </a:r>
            <a:r>
              <a:rPr lang="en-US" sz="2400" dirty="0" err="1" smtClean="0">
                <a:solidFill>
                  <a:schemeClr val="accent1">
                    <a:lumMod val="75000"/>
                  </a:schemeClr>
                </a:solidFill>
              </a:rPr>
              <a:t>Heilige</a:t>
            </a:r>
            <a:r>
              <a:rPr lang="en-US" sz="2400" dirty="0" smtClean="0">
                <a:solidFill>
                  <a:schemeClr val="accent1">
                    <a:lumMod val="75000"/>
                  </a:schemeClr>
                </a:solidFill>
              </a:rPr>
              <a:t> </a:t>
            </a:r>
            <a:r>
              <a:rPr lang="en-US" sz="2400" dirty="0" err="1" smtClean="0">
                <a:solidFill>
                  <a:schemeClr val="accent1">
                    <a:lumMod val="75000"/>
                  </a:schemeClr>
                </a:solidFill>
              </a:rPr>
              <a:t>Geest</a:t>
            </a:r>
            <a:r>
              <a:rPr lang="en-US" sz="2400" dirty="0" smtClean="0">
                <a:solidFill>
                  <a:schemeClr val="accent1">
                    <a:lumMod val="75000"/>
                  </a:schemeClr>
                </a:solidFill>
              </a:rPr>
              <a:t> </a:t>
            </a:r>
            <a:r>
              <a:rPr lang="en-US" sz="2400" dirty="0" err="1" smtClean="0">
                <a:solidFill>
                  <a:schemeClr val="accent1">
                    <a:lumMod val="75000"/>
                  </a:schemeClr>
                </a:solidFill>
              </a:rPr>
              <a:t>werkt</a:t>
            </a:r>
            <a:r>
              <a:rPr lang="en-US" sz="2400" dirty="0" smtClean="0">
                <a:solidFill>
                  <a:schemeClr val="accent1">
                    <a:lumMod val="75000"/>
                  </a:schemeClr>
                </a:solidFill>
              </a:rPr>
              <a:t> </a:t>
            </a:r>
            <a:r>
              <a:rPr lang="en-US" sz="2400" dirty="0" err="1" smtClean="0">
                <a:solidFill>
                  <a:schemeClr val="accent1">
                    <a:lumMod val="75000"/>
                  </a:schemeClr>
                </a:solidFill>
              </a:rPr>
              <a:t>als</a:t>
            </a:r>
            <a:r>
              <a:rPr lang="en-US" sz="2400" dirty="0" smtClean="0">
                <a:solidFill>
                  <a:schemeClr val="accent1">
                    <a:lumMod val="75000"/>
                  </a:schemeClr>
                </a:solidFill>
              </a:rPr>
              <a:t> </a:t>
            </a:r>
            <a:r>
              <a:rPr lang="en-US" sz="2400" dirty="0" err="1" smtClean="0">
                <a:solidFill>
                  <a:schemeClr val="accent1">
                    <a:lumMod val="75000"/>
                  </a:schemeClr>
                </a:solidFill>
              </a:rPr>
              <a:t>zalfolie</a:t>
            </a:r>
            <a:endParaRPr lang="en-US" sz="2400" dirty="0" smtClean="0">
              <a:solidFill>
                <a:schemeClr val="accent1">
                  <a:lumMod val="75000"/>
                </a:schemeClr>
              </a:solidFill>
            </a:endParaRPr>
          </a:p>
          <a:p>
            <a:r>
              <a:rPr lang="en-US" sz="2400" dirty="0" smtClean="0">
                <a:solidFill>
                  <a:schemeClr val="accent1">
                    <a:lumMod val="75000"/>
                  </a:schemeClr>
                </a:solidFill>
              </a:rPr>
              <a:t>2. </a:t>
            </a:r>
            <a:r>
              <a:rPr lang="en-US" sz="2400" dirty="0" err="1" smtClean="0">
                <a:solidFill>
                  <a:schemeClr val="accent1">
                    <a:lumMod val="75000"/>
                  </a:schemeClr>
                </a:solidFill>
              </a:rPr>
              <a:t>Olie</a:t>
            </a:r>
            <a:r>
              <a:rPr lang="en-US" sz="2400" dirty="0" smtClean="0">
                <a:solidFill>
                  <a:schemeClr val="accent1">
                    <a:lumMod val="75000"/>
                  </a:schemeClr>
                </a:solidFill>
              </a:rPr>
              <a:t> op het </a:t>
            </a:r>
            <a:r>
              <a:rPr lang="en-US" sz="2400" dirty="0" err="1" smtClean="0">
                <a:solidFill>
                  <a:schemeClr val="accent1">
                    <a:lumMod val="75000"/>
                  </a:schemeClr>
                </a:solidFill>
              </a:rPr>
              <a:t>vuur</a:t>
            </a:r>
            <a:endParaRPr lang="en-US" sz="2400" dirty="0">
              <a:solidFill>
                <a:schemeClr val="accent1">
                  <a:lumMod val="75000"/>
                </a:schemeClr>
              </a:solidFill>
            </a:endParaRPr>
          </a:p>
        </p:txBody>
      </p:sp>
    </p:spTree>
    <p:extLst>
      <p:ext uri="{BB962C8B-B14F-4D97-AF65-F5344CB8AC3E}">
        <p14:creationId xmlns:p14="http://schemas.microsoft.com/office/powerpoint/2010/main" val="2051283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646" y="1100380"/>
            <a:ext cx="8124670" cy="1725947"/>
          </a:xfrm>
        </p:spPr>
        <p:txBody>
          <a:bodyPr anchor="t">
            <a:noAutofit/>
          </a:bodyPr>
          <a:lstStyle/>
          <a:p>
            <a:pPr algn="l"/>
            <a:r>
              <a:rPr lang="en-US" sz="3600" dirty="0" err="1"/>
              <a:t>Waarachtig</a:t>
            </a:r>
            <a:r>
              <a:rPr lang="en-US" sz="3600" dirty="0"/>
              <a:t>, </a:t>
            </a:r>
            <a:r>
              <a:rPr lang="en-US" sz="3600" dirty="0" err="1"/>
              <a:t>ik</a:t>
            </a:r>
            <a:r>
              <a:rPr lang="en-US" sz="3600" dirty="0"/>
              <a:t> </a:t>
            </a:r>
            <a:r>
              <a:rPr lang="en-US" sz="3600" dirty="0" err="1"/>
              <a:t>verzeker</a:t>
            </a:r>
            <a:r>
              <a:rPr lang="en-US" sz="3600" dirty="0"/>
              <a:t> </a:t>
            </a:r>
            <a:r>
              <a:rPr lang="en-US" sz="3600" dirty="0" err="1"/>
              <a:t>jullie</a:t>
            </a:r>
            <a:r>
              <a:rPr lang="en-US" sz="3600" dirty="0"/>
              <a:t>: </a:t>
            </a:r>
            <a:r>
              <a:rPr lang="en-US" sz="3600" dirty="0" err="1"/>
              <a:t>wie</a:t>
            </a:r>
            <a:r>
              <a:rPr lang="en-US" sz="3600" dirty="0"/>
              <a:t> op </a:t>
            </a:r>
            <a:r>
              <a:rPr lang="en-US" sz="3600" dirty="0" err="1"/>
              <a:t>mij</a:t>
            </a:r>
            <a:r>
              <a:rPr lang="en-US" sz="3600" dirty="0"/>
              <a:t> </a:t>
            </a:r>
            <a:r>
              <a:rPr lang="en-US" sz="3600" dirty="0" err="1"/>
              <a:t>vertrouwt</a:t>
            </a:r>
            <a:r>
              <a:rPr lang="en-US" sz="3600" dirty="0"/>
              <a:t> </a:t>
            </a:r>
            <a:r>
              <a:rPr lang="en-US" sz="3600" dirty="0" err="1"/>
              <a:t>zal</a:t>
            </a:r>
            <a:r>
              <a:rPr lang="en-US" sz="3600" dirty="0"/>
              <a:t> </a:t>
            </a:r>
            <a:r>
              <a:rPr lang="en-US" sz="3600" dirty="0" err="1"/>
              <a:t>hetzelfde</a:t>
            </a:r>
            <a:r>
              <a:rPr lang="en-US" sz="3600" dirty="0"/>
              <a:t> </a:t>
            </a:r>
            <a:r>
              <a:rPr lang="en-US" sz="3600" dirty="0" err="1"/>
              <a:t>doen</a:t>
            </a:r>
            <a:r>
              <a:rPr lang="en-US" sz="3600" dirty="0"/>
              <a:t> </a:t>
            </a:r>
            <a:r>
              <a:rPr lang="en-US" sz="3600" dirty="0" err="1"/>
              <a:t>als</a:t>
            </a:r>
            <a:r>
              <a:rPr lang="en-US" sz="3600" dirty="0"/>
              <a:t> </a:t>
            </a:r>
            <a:r>
              <a:rPr lang="en-US" sz="3600" dirty="0" err="1"/>
              <a:t>ik</a:t>
            </a:r>
            <a:r>
              <a:rPr lang="en-US" sz="3600" dirty="0"/>
              <a:t>, </a:t>
            </a:r>
            <a:br>
              <a:rPr lang="en-US" sz="3600" dirty="0"/>
            </a:br>
            <a:r>
              <a:rPr lang="en-US" sz="3600" dirty="0" err="1"/>
              <a:t>en</a:t>
            </a:r>
            <a:r>
              <a:rPr lang="en-US" sz="3600" dirty="0"/>
              <a:t> </a:t>
            </a:r>
            <a:r>
              <a:rPr lang="en-US" sz="3600" dirty="0" err="1"/>
              <a:t>zelfs</a:t>
            </a:r>
            <a:r>
              <a:rPr lang="en-US" sz="3600" dirty="0"/>
              <a:t> </a:t>
            </a:r>
            <a:r>
              <a:rPr lang="en-US" sz="3600" dirty="0" err="1"/>
              <a:t>meer</a:t>
            </a:r>
            <a:r>
              <a:rPr lang="en-US" sz="3600" dirty="0"/>
              <a:t> </a:t>
            </a:r>
            <a:r>
              <a:rPr lang="en-US" sz="3600" dirty="0" err="1"/>
              <a:t>dan</a:t>
            </a:r>
            <a:r>
              <a:rPr lang="en-US" sz="3600" dirty="0"/>
              <a:t> </a:t>
            </a:r>
            <a:r>
              <a:rPr lang="en-US" sz="3600" dirty="0" err="1"/>
              <a:t>dat</a:t>
            </a:r>
            <a:r>
              <a:rPr lang="en-US" sz="3600" dirty="0"/>
              <a:t> ...</a:t>
            </a:r>
          </a:p>
        </p:txBody>
      </p:sp>
      <p:sp>
        <p:nvSpPr>
          <p:cNvPr id="3" name="Subtitle 2"/>
          <p:cNvSpPr>
            <a:spLocks noGrp="1"/>
          </p:cNvSpPr>
          <p:nvPr>
            <p:ph type="subTitle" idx="1"/>
          </p:nvPr>
        </p:nvSpPr>
        <p:spPr>
          <a:xfrm>
            <a:off x="6292123" y="529509"/>
            <a:ext cx="2372193" cy="436399"/>
          </a:xfrm>
        </p:spPr>
        <p:txBody>
          <a:bodyPr>
            <a:noAutofit/>
          </a:bodyPr>
          <a:lstStyle/>
          <a:p>
            <a:pPr algn="l"/>
            <a:r>
              <a:rPr lang="en-US" sz="2800" dirty="0">
                <a:solidFill>
                  <a:schemeClr val="accent1">
                    <a:lumMod val="75000"/>
                  </a:schemeClr>
                </a:solidFill>
              </a:rPr>
              <a:t>Joh 14:12</a:t>
            </a:r>
          </a:p>
        </p:txBody>
      </p:sp>
      <p:sp>
        <p:nvSpPr>
          <p:cNvPr id="4" name="TextBox 3"/>
          <p:cNvSpPr txBox="1"/>
          <p:nvPr/>
        </p:nvSpPr>
        <p:spPr>
          <a:xfrm>
            <a:off x="0" y="-9808"/>
            <a:ext cx="4727758" cy="985854"/>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5" name="TextBox 4"/>
          <p:cNvSpPr txBox="1"/>
          <p:nvPr/>
        </p:nvSpPr>
        <p:spPr>
          <a:xfrm>
            <a:off x="119921" y="134911"/>
            <a:ext cx="4384790" cy="830997"/>
          </a:xfrm>
          <a:prstGeom prst="rect">
            <a:avLst/>
          </a:prstGeom>
          <a:noFill/>
        </p:spPr>
        <p:txBody>
          <a:bodyPr wrap="none" rtlCol="0">
            <a:spAutoFit/>
          </a:bodyPr>
          <a:lstStyle/>
          <a:p>
            <a:r>
              <a:rPr lang="en-US" sz="2400" dirty="0" smtClean="0">
                <a:solidFill>
                  <a:schemeClr val="accent1">
                    <a:lumMod val="75000"/>
                  </a:schemeClr>
                </a:solidFill>
              </a:rPr>
              <a:t>De </a:t>
            </a:r>
            <a:r>
              <a:rPr lang="en-US" sz="2400" dirty="0" err="1" smtClean="0">
                <a:solidFill>
                  <a:schemeClr val="accent1">
                    <a:lumMod val="75000"/>
                  </a:schemeClr>
                </a:solidFill>
              </a:rPr>
              <a:t>Heilige</a:t>
            </a:r>
            <a:r>
              <a:rPr lang="en-US" sz="2400" dirty="0" smtClean="0">
                <a:solidFill>
                  <a:schemeClr val="accent1">
                    <a:lumMod val="75000"/>
                  </a:schemeClr>
                </a:solidFill>
              </a:rPr>
              <a:t> </a:t>
            </a:r>
            <a:r>
              <a:rPr lang="en-US" sz="2400" dirty="0" err="1" smtClean="0">
                <a:solidFill>
                  <a:schemeClr val="accent1">
                    <a:lumMod val="75000"/>
                  </a:schemeClr>
                </a:solidFill>
              </a:rPr>
              <a:t>Geest</a:t>
            </a:r>
            <a:r>
              <a:rPr lang="en-US" sz="2400" dirty="0" smtClean="0">
                <a:solidFill>
                  <a:schemeClr val="accent1">
                    <a:lumMod val="75000"/>
                  </a:schemeClr>
                </a:solidFill>
              </a:rPr>
              <a:t> </a:t>
            </a:r>
            <a:r>
              <a:rPr lang="en-US" sz="2400" dirty="0" err="1" smtClean="0">
                <a:solidFill>
                  <a:schemeClr val="accent1">
                    <a:lumMod val="75000"/>
                  </a:schemeClr>
                </a:solidFill>
              </a:rPr>
              <a:t>werkt</a:t>
            </a:r>
            <a:r>
              <a:rPr lang="en-US" sz="2400" dirty="0" smtClean="0">
                <a:solidFill>
                  <a:schemeClr val="accent1">
                    <a:lumMod val="75000"/>
                  </a:schemeClr>
                </a:solidFill>
              </a:rPr>
              <a:t> </a:t>
            </a:r>
            <a:r>
              <a:rPr lang="en-US" sz="2400" dirty="0" err="1" smtClean="0">
                <a:solidFill>
                  <a:schemeClr val="accent1">
                    <a:lumMod val="75000"/>
                  </a:schemeClr>
                </a:solidFill>
              </a:rPr>
              <a:t>als</a:t>
            </a:r>
            <a:r>
              <a:rPr lang="en-US" sz="2400" dirty="0" smtClean="0">
                <a:solidFill>
                  <a:schemeClr val="accent1">
                    <a:lumMod val="75000"/>
                  </a:schemeClr>
                </a:solidFill>
              </a:rPr>
              <a:t> </a:t>
            </a:r>
            <a:r>
              <a:rPr lang="en-US" sz="2400" dirty="0" err="1" smtClean="0">
                <a:solidFill>
                  <a:schemeClr val="accent1">
                    <a:lumMod val="75000"/>
                  </a:schemeClr>
                </a:solidFill>
              </a:rPr>
              <a:t>zalfolie</a:t>
            </a:r>
            <a:endParaRPr lang="en-US" sz="2400" dirty="0" smtClean="0">
              <a:solidFill>
                <a:schemeClr val="accent1">
                  <a:lumMod val="75000"/>
                </a:schemeClr>
              </a:solidFill>
            </a:endParaRPr>
          </a:p>
          <a:p>
            <a:r>
              <a:rPr lang="en-US" sz="2400" dirty="0" smtClean="0">
                <a:solidFill>
                  <a:schemeClr val="accent1">
                    <a:lumMod val="75000"/>
                  </a:schemeClr>
                </a:solidFill>
              </a:rPr>
              <a:t>2. </a:t>
            </a:r>
            <a:r>
              <a:rPr lang="en-US" sz="2400" dirty="0" err="1" smtClean="0">
                <a:solidFill>
                  <a:schemeClr val="accent1">
                    <a:lumMod val="75000"/>
                  </a:schemeClr>
                </a:solidFill>
              </a:rPr>
              <a:t>Olie</a:t>
            </a:r>
            <a:r>
              <a:rPr lang="en-US" sz="2400" dirty="0" smtClean="0">
                <a:solidFill>
                  <a:schemeClr val="accent1">
                    <a:lumMod val="75000"/>
                  </a:schemeClr>
                </a:solidFill>
              </a:rPr>
              <a:t> op het </a:t>
            </a:r>
            <a:r>
              <a:rPr lang="en-US" sz="2400" dirty="0" err="1" smtClean="0">
                <a:solidFill>
                  <a:schemeClr val="accent1">
                    <a:lumMod val="75000"/>
                  </a:schemeClr>
                </a:solidFill>
              </a:rPr>
              <a:t>vuur</a:t>
            </a:r>
            <a:endParaRPr lang="en-US" sz="2400" dirty="0">
              <a:solidFill>
                <a:schemeClr val="accent1">
                  <a:lumMod val="75000"/>
                </a:schemeClr>
              </a:solidFill>
            </a:endParaRPr>
          </a:p>
        </p:txBody>
      </p:sp>
    </p:spTree>
    <p:extLst>
      <p:ext uri="{BB962C8B-B14F-4D97-AF65-F5344CB8AC3E}">
        <p14:creationId xmlns:p14="http://schemas.microsoft.com/office/powerpoint/2010/main" val="1597653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808"/>
            <a:ext cx="4727758" cy="985854"/>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5" name="TextBox 4"/>
          <p:cNvSpPr txBox="1"/>
          <p:nvPr/>
        </p:nvSpPr>
        <p:spPr>
          <a:xfrm>
            <a:off x="119921" y="134911"/>
            <a:ext cx="4384790" cy="830997"/>
          </a:xfrm>
          <a:prstGeom prst="rect">
            <a:avLst/>
          </a:prstGeom>
          <a:noFill/>
        </p:spPr>
        <p:txBody>
          <a:bodyPr wrap="none" rtlCol="0">
            <a:spAutoFit/>
          </a:bodyPr>
          <a:lstStyle/>
          <a:p>
            <a:r>
              <a:rPr lang="en-US" sz="2400" dirty="0" smtClean="0">
                <a:solidFill>
                  <a:schemeClr val="accent1">
                    <a:lumMod val="75000"/>
                  </a:schemeClr>
                </a:solidFill>
              </a:rPr>
              <a:t>De </a:t>
            </a:r>
            <a:r>
              <a:rPr lang="en-US" sz="2400" dirty="0" err="1" smtClean="0">
                <a:solidFill>
                  <a:schemeClr val="accent1">
                    <a:lumMod val="75000"/>
                  </a:schemeClr>
                </a:solidFill>
              </a:rPr>
              <a:t>Heilige</a:t>
            </a:r>
            <a:r>
              <a:rPr lang="en-US" sz="2400" dirty="0" smtClean="0">
                <a:solidFill>
                  <a:schemeClr val="accent1">
                    <a:lumMod val="75000"/>
                  </a:schemeClr>
                </a:solidFill>
              </a:rPr>
              <a:t> </a:t>
            </a:r>
            <a:r>
              <a:rPr lang="en-US" sz="2400" dirty="0" err="1" smtClean="0">
                <a:solidFill>
                  <a:schemeClr val="accent1">
                    <a:lumMod val="75000"/>
                  </a:schemeClr>
                </a:solidFill>
              </a:rPr>
              <a:t>Geest</a:t>
            </a:r>
            <a:r>
              <a:rPr lang="en-US" sz="2400" dirty="0" smtClean="0">
                <a:solidFill>
                  <a:schemeClr val="accent1">
                    <a:lumMod val="75000"/>
                  </a:schemeClr>
                </a:solidFill>
              </a:rPr>
              <a:t> </a:t>
            </a:r>
            <a:r>
              <a:rPr lang="en-US" sz="2400" dirty="0" err="1" smtClean="0">
                <a:solidFill>
                  <a:schemeClr val="accent1">
                    <a:lumMod val="75000"/>
                  </a:schemeClr>
                </a:solidFill>
              </a:rPr>
              <a:t>werkt</a:t>
            </a:r>
            <a:r>
              <a:rPr lang="en-US" sz="2400" dirty="0" smtClean="0">
                <a:solidFill>
                  <a:schemeClr val="accent1">
                    <a:lumMod val="75000"/>
                  </a:schemeClr>
                </a:solidFill>
              </a:rPr>
              <a:t> </a:t>
            </a:r>
            <a:r>
              <a:rPr lang="en-US" sz="2400" dirty="0" err="1" smtClean="0">
                <a:solidFill>
                  <a:schemeClr val="accent1">
                    <a:lumMod val="75000"/>
                  </a:schemeClr>
                </a:solidFill>
              </a:rPr>
              <a:t>als</a:t>
            </a:r>
            <a:r>
              <a:rPr lang="en-US" sz="2400" dirty="0" smtClean="0">
                <a:solidFill>
                  <a:schemeClr val="accent1">
                    <a:lumMod val="75000"/>
                  </a:schemeClr>
                </a:solidFill>
              </a:rPr>
              <a:t> </a:t>
            </a:r>
            <a:r>
              <a:rPr lang="en-US" sz="2400" dirty="0" err="1" smtClean="0">
                <a:solidFill>
                  <a:schemeClr val="accent1">
                    <a:lumMod val="75000"/>
                  </a:schemeClr>
                </a:solidFill>
              </a:rPr>
              <a:t>zalfolie</a:t>
            </a:r>
            <a:endParaRPr lang="en-US" sz="2400" dirty="0" smtClean="0">
              <a:solidFill>
                <a:schemeClr val="accent1">
                  <a:lumMod val="75000"/>
                </a:schemeClr>
              </a:solidFill>
            </a:endParaRPr>
          </a:p>
          <a:p>
            <a:r>
              <a:rPr lang="en-US" sz="2400" dirty="0" smtClean="0">
                <a:solidFill>
                  <a:schemeClr val="accent1">
                    <a:lumMod val="75000"/>
                  </a:schemeClr>
                </a:solidFill>
              </a:rPr>
              <a:t>3. </a:t>
            </a:r>
            <a:r>
              <a:rPr lang="en-US" sz="2400" dirty="0" err="1" smtClean="0">
                <a:solidFill>
                  <a:schemeClr val="accent1">
                    <a:lumMod val="75000"/>
                  </a:schemeClr>
                </a:solidFill>
              </a:rPr>
              <a:t>Parfum</a:t>
            </a:r>
            <a:r>
              <a:rPr lang="en-US" sz="2400" dirty="0" smtClean="0">
                <a:solidFill>
                  <a:schemeClr val="accent1">
                    <a:lumMod val="75000"/>
                  </a:schemeClr>
                </a:solidFill>
              </a:rPr>
              <a:t> op je pols</a:t>
            </a:r>
            <a:endParaRPr lang="en-US" sz="2400" dirty="0">
              <a:solidFill>
                <a:schemeClr val="accent1">
                  <a:lumMod val="75000"/>
                </a:schemeClr>
              </a:solidFill>
            </a:endParaRPr>
          </a:p>
        </p:txBody>
      </p:sp>
    </p:spTree>
    <p:extLst>
      <p:ext uri="{BB962C8B-B14F-4D97-AF65-F5344CB8AC3E}">
        <p14:creationId xmlns:p14="http://schemas.microsoft.com/office/powerpoint/2010/main" val="932513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646" y="1100380"/>
            <a:ext cx="8124670" cy="2086165"/>
          </a:xfrm>
        </p:spPr>
        <p:txBody>
          <a:bodyPr anchor="t">
            <a:noAutofit/>
          </a:bodyPr>
          <a:lstStyle/>
          <a:p>
            <a:pPr algn="l"/>
            <a:r>
              <a:rPr lang="en-US" sz="3600" dirty="0" smtClean="0">
                <a:latin typeface="+mn-lt"/>
              </a:rPr>
              <a:t>… met </a:t>
            </a:r>
            <a:r>
              <a:rPr lang="en-US" sz="3600" dirty="0" err="1" smtClean="0">
                <a:latin typeface="+mn-lt"/>
              </a:rPr>
              <a:t>een</a:t>
            </a:r>
            <a:r>
              <a:rPr lang="en-US" sz="3600" dirty="0" smtClean="0">
                <a:latin typeface="+mn-lt"/>
              </a:rPr>
              <a:t> </a:t>
            </a:r>
            <a:r>
              <a:rPr lang="en-US" sz="3600" dirty="0" err="1" smtClean="0">
                <a:latin typeface="+mn-lt"/>
              </a:rPr>
              <a:t>beroep</a:t>
            </a:r>
            <a:r>
              <a:rPr lang="en-US" sz="3600" dirty="0" smtClean="0">
                <a:latin typeface="+mn-lt"/>
              </a:rPr>
              <a:t> op Gods </a:t>
            </a:r>
            <a:r>
              <a:rPr lang="en-US" sz="3600" dirty="0" err="1" smtClean="0">
                <a:latin typeface="+mn-lt"/>
              </a:rPr>
              <a:t>barmhartigheid</a:t>
            </a:r>
            <a:r>
              <a:rPr lang="en-US" sz="3600" dirty="0" smtClean="0">
                <a:latin typeface="+mn-lt"/>
              </a:rPr>
              <a:t> </a:t>
            </a:r>
            <a:r>
              <a:rPr lang="en-US" sz="3600" dirty="0" err="1" smtClean="0">
                <a:latin typeface="+mn-lt"/>
              </a:rPr>
              <a:t>vraag</a:t>
            </a:r>
            <a:r>
              <a:rPr lang="en-US" sz="3600" dirty="0" smtClean="0">
                <a:latin typeface="+mn-lt"/>
              </a:rPr>
              <a:t> </a:t>
            </a:r>
            <a:r>
              <a:rPr lang="en-US" sz="3600" dirty="0" err="1" smtClean="0">
                <a:latin typeface="+mn-lt"/>
              </a:rPr>
              <a:t>ik</a:t>
            </a:r>
            <a:r>
              <a:rPr lang="en-US" sz="3600" dirty="0" smtClean="0">
                <a:latin typeface="+mn-lt"/>
              </a:rPr>
              <a:t> u om </a:t>
            </a:r>
            <a:r>
              <a:rPr lang="en-US" sz="3600" dirty="0" err="1" smtClean="0">
                <a:latin typeface="+mn-lt"/>
              </a:rPr>
              <a:t>uzelf</a:t>
            </a:r>
            <a:r>
              <a:rPr lang="en-US" sz="3600" dirty="0" smtClean="0">
                <a:latin typeface="+mn-lt"/>
              </a:rPr>
              <a:t> </a:t>
            </a:r>
            <a:r>
              <a:rPr lang="en-US" sz="3600" dirty="0" err="1" smtClean="0">
                <a:latin typeface="+mn-lt"/>
              </a:rPr>
              <a:t>als</a:t>
            </a:r>
            <a:r>
              <a:rPr lang="en-US" sz="3600" dirty="0" smtClean="0">
                <a:latin typeface="+mn-lt"/>
              </a:rPr>
              <a:t> </a:t>
            </a:r>
            <a:r>
              <a:rPr lang="en-US" sz="3600" dirty="0" err="1" smtClean="0">
                <a:latin typeface="+mn-lt"/>
              </a:rPr>
              <a:t>een</a:t>
            </a:r>
            <a:r>
              <a:rPr lang="en-US" sz="3600" dirty="0" smtClean="0">
                <a:latin typeface="+mn-lt"/>
              </a:rPr>
              <a:t> </a:t>
            </a:r>
            <a:r>
              <a:rPr lang="en-US" sz="3600" dirty="0" err="1" smtClean="0">
                <a:latin typeface="+mn-lt"/>
              </a:rPr>
              <a:t>levend</a:t>
            </a:r>
            <a:r>
              <a:rPr lang="en-US" sz="3600" dirty="0" smtClean="0">
                <a:latin typeface="+mn-lt"/>
              </a:rPr>
              <a:t>, </a:t>
            </a:r>
            <a:r>
              <a:rPr lang="en-US" sz="3600" dirty="0" err="1" smtClean="0">
                <a:latin typeface="+mn-lt"/>
              </a:rPr>
              <a:t>heilig</a:t>
            </a:r>
            <a:r>
              <a:rPr lang="en-US" sz="3600" dirty="0" smtClean="0">
                <a:latin typeface="+mn-lt"/>
              </a:rPr>
              <a:t>, </a:t>
            </a:r>
            <a:r>
              <a:rPr lang="en-US" sz="3600" dirty="0" err="1" smtClean="0">
                <a:latin typeface="+mn-lt"/>
              </a:rPr>
              <a:t>en</a:t>
            </a:r>
            <a:r>
              <a:rPr lang="en-US" sz="3600" dirty="0" smtClean="0">
                <a:latin typeface="+mn-lt"/>
              </a:rPr>
              <a:t> God </a:t>
            </a:r>
            <a:r>
              <a:rPr lang="en-US" sz="3600" dirty="0" err="1" smtClean="0">
                <a:latin typeface="+mn-lt"/>
              </a:rPr>
              <a:t>welgevallig</a:t>
            </a:r>
            <a:r>
              <a:rPr lang="en-US" sz="3600" dirty="0" smtClean="0">
                <a:latin typeface="+mn-lt"/>
              </a:rPr>
              <a:t> offer in </a:t>
            </a:r>
            <a:r>
              <a:rPr lang="en-US" sz="3600" dirty="0" err="1" smtClean="0">
                <a:latin typeface="+mn-lt"/>
              </a:rPr>
              <a:t>zijn</a:t>
            </a:r>
            <a:r>
              <a:rPr lang="en-US" sz="3600" dirty="0" smtClean="0">
                <a:latin typeface="+mn-lt"/>
              </a:rPr>
              <a:t> </a:t>
            </a:r>
            <a:r>
              <a:rPr lang="en-US" sz="3600" dirty="0" err="1" smtClean="0">
                <a:latin typeface="+mn-lt"/>
              </a:rPr>
              <a:t>dienst</a:t>
            </a:r>
            <a:r>
              <a:rPr lang="en-US" sz="3600" dirty="0" smtClean="0">
                <a:latin typeface="+mn-lt"/>
              </a:rPr>
              <a:t> </a:t>
            </a:r>
            <a:r>
              <a:rPr lang="en-US" sz="3600" dirty="0" err="1" smtClean="0">
                <a:latin typeface="+mn-lt"/>
              </a:rPr>
              <a:t>te</a:t>
            </a:r>
            <a:r>
              <a:rPr lang="en-US" sz="3600" dirty="0" smtClean="0">
                <a:latin typeface="+mn-lt"/>
              </a:rPr>
              <a:t> </a:t>
            </a:r>
            <a:r>
              <a:rPr lang="en-US" sz="3600" dirty="0" err="1" smtClean="0">
                <a:latin typeface="+mn-lt"/>
              </a:rPr>
              <a:t>stellen</a:t>
            </a:r>
            <a:r>
              <a:rPr lang="en-US" sz="3600" dirty="0" smtClean="0">
                <a:latin typeface="+mn-lt"/>
              </a:rPr>
              <a:t>…</a:t>
            </a:r>
            <a:endParaRPr lang="en-US" sz="3600" dirty="0">
              <a:latin typeface="+mn-lt"/>
            </a:endParaRPr>
          </a:p>
        </p:txBody>
      </p:sp>
      <p:sp>
        <p:nvSpPr>
          <p:cNvPr id="3" name="Subtitle 2"/>
          <p:cNvSpPr>
            <a:spLocks noGrp="1"/>
          </p:cNvSpPr>
          <p:nvPr>
            <p:ph type="subTitle" idx="1"/>
          </p:nvPr>
        </p:nvSpPr>
        <p:spPr>
          <a:xfrm>
            <a:off x="6292123" y="529509"/>
            <a:ext cx="2372193" cy="436399"/>
          </a:xfrm>
        </p:spPr>
        <p:txBody>
          <a:bodyPr>
            <a:noAutofit/>
          </a:bodyPr>
          <a:lstStyle/>
          <a:p>
            <a:pPr algn="l"/>
            <a:r>
              <a:rPr lang="en-US" sz="2800" dirty="0" smtClean="0">
                <a:solidFill>
                  <a:schemeClr val="accent1">
                    <a:lumMod val="75000"/>
                  </a:schemeClr>
                </a:solidFill>
                <a:latin typeface="+mj-lt"/>
              </a:rPr>
              <a:t>Rom 12:1</a:t>
            </a:r>
            <a:endParaRPr lang="en-US" sz="2800" dirty="0">
              <a:solidFill>
                <a:schemeClr val="accent1">
                  <a:lumMod val="75000"/>
                </a:schemeClr>
              </a:solidFill>
              <a:latin typeface="+mj-lt"/>
            </a:endParaRPr>
          </a:p>
        </p:txBody>
      </p:sp>
      <p:sp>
        <p:nvSpPr>
          <p:cNvPr id="4" name="TextBox 3"/>
          <p:cNvSpPr txBox="1"/>
          <p:nvPr/>
        </p:nvSpPr>
        <p:spPr>
          <a:xfrm>
            <a:off x="0" y="-9808"/>
            <a:ext cx="4727758" cy="985854"/>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5" name="TextBox 4"/>
          <p:cNvSpPr txBox="1"/>
          <p:nvPr/>
        </p:nvSpPr>
        <p:spPr>
          <a:xfrm>
            <a:off x="119921" y="134911"/>
            <a:ext cx="4384790" cy="830997"/>
          </a:xfrm>
          <a:prstGeom prst="rect">
            <a:avLst/>
          </a:prstGeom>
          <a:noFill/>
        </p:spPr>
        <p:txBody>
          <a:bodyPr wrap="none" rtlCol="0">
            <a:spAutoFit/>
          </a:bodyPr>
          <a:lstStyle/>
          <a:p>
            <a:r>
              <a:rPr lang="en-US" sz="2400" dirty="0" smtClean="0">
                <a:solidFill>
                  <a:schemeClr val="accent1">
                    <a:lumMod val="75000"/>
                  </a:schemeClr>
                </a:solidFill>
              </a:rPr>
              <a:t>De </a:t>
            </a:r>
            <a:r>
              <a:rPr lang="en-US" sz="2400" dirty="0" err="1" smtClean="0">
                <a:solidFill>
                  <a:schemeClr val="accent1">
                    <a:lumMod val="75000"/>
                  </a:schemeClr>
                </a:solidFill>
              </a:rPr>
              <a:t>Heilige</a:t>
            </a:r>
            <a:r>
              <a:rPr lang="en-US" sz="2400" dirty="0" smtClean="0">
                <a:solidFill>
                  <a:schemeClr val="accent1">
                    <a:lumMod val="75000"/>
                  </a:schemeClr>
                </a:solidFill>
              </a:rPr>
              <a:t> </a:t>
            </a:r>
            <a:r>
              <a:rPr lang="en-US" sz="2400" dirty="0" err="1" smtClean="0">
                <a:solidFill>
                  <a:schemeClr val="accent1">
                    <a:lumMod val="75000"/>
                  </a:schemeClr>
                </a:solidFill>
              </a:rPr>
              <a:t>Geest</a:t>
            </a:r>
            <a:r>
              <a:rPr lang="en-US" sz="2400" dirty="0" smtClean="0">
                <a:solidFill>
                  <a:schemeClr val="accent1">
                    <a:lumMod val="75000"/>
                  </a:schemeClr>
                </a:solidFill>
              </a:rPr>
              <a:t> </a:t>
            </a:r>
            <a:r>
              <a:rPr lang="en-US" sz="2400" dirty="0" err="1" smtClean="0">
                <a:solidFill>
                  <a:schemeClr val="accent1">
                    <a:lumMod val="75000"/>
                  </a:schemeClr>
                </a:solidFill>
              </a:rPr>
              <a:t>werkt</a:t>
            </a:r>
            <a:r>
              <a:rPr lang="en-US" sz="2400" dirty="0" smtClean="0">
                <a:solidFill>
                  <a:schemeClr val="accent1">
                    <a:lumMod val="75000"/>
                  </a:schemeClr>
                </a:solidFill>
              </a:rPr>
              <a:t> </a:t>
            </a:r>
            <a:r>
              <a:rPr lang="en-US" sz="2400" dirty="0" err="1" smtClean="0">
                <a:solidFill>
                  <a:schemeClr val="accent1">
                    <a:lumMod val="75000"/>
                  </a:schemeClr>
                </a:solidFill>
              </a:rPr>
              <a:t>als</a:t>
            </a:r>
            <a:r>
              <a:rPr lang="en-US" sz="2400" dirty="0" smtClean="0">
                <a:solidFill>
                  <a:schemeClr val="accent1">
                    <a:lumMod val="75000"/>
                  </a:schemeClr>
                </a:solidFill>
              </a:rPr>
              <a:t> </a:t>
            </a:r>
            <a:r>
              <a:rPr lang="en-US" sz="2400" dirty="0" err="1" smtClean="0">
                <a:solidFill>
                  <a:schemeClr val="accent1">
                    <a:lumMod val="75000"/>
                  </a:schemeClr>
                </a:solidFill>
              </a:rPr>
              <a:t>zalfolie</a:t>
            </a:r>
            <a:endParaRPr lang="en-US" sz="2400" dirty="0" smtClean="0">
              <a:solidFill>
                <a:schemeClr val="accent1">
                  <a:lumMod val="75000"/>
                </a:schemeClr>
              </a:solidFill>
            </a:endParaRPr>
          </a:p>
          <a:p>
            <a:r>
              <a:rPr lang="en-US" sz="2400" dirty="0" smtClean="0">
                <a:solidFill>
                  <a:schemeClr val="accent1">
                    <a:lumMod val="75000"/>
                  </a:schemeClr>
                </a:solidFill>
              </a:rPr>
              <a:t>3. </a:t>
            </a:r>
            <a:r>
              <a:rPr lang="en-US" sz="2400" dirty="0" err="1" smtClean="0">
                <a:solidFill>
                  <a:schemeClr val="accent1">
                    <a:lumMod val="75000"/>
                  </a:schemeClr>
                </a:solidFill>
              </a:rPr>
              <a:t>Parfum</a:t>
            </a:r>
            <a:r>
              <a:rPr lang="en-US" sz="2400" dirty="0" smtClean="0">
                <a:solidFill>
                  <a:schemeClr val="accent1">
                    <a:lumMod val="75000"/>
                  </a:schemeClr>
                </a:solidFill>
              </a:rPr>
              <a:t> op je pols</a:t>
            </a:r>
            <a:endParaRPr lang="en-US" sz="2400" dirty="0">
              <a:solidFill>
                <a:schemeClr val="accent1">
                  <a:lumMod val="75000"/>
                </a:schemeClr>
              </a:solidFill>
            </a:endParaRPr>
          </a:p>
        </p:txBody>
      </p:sp>
      <p:sp>
        <p:nvSpPr>
          <p:cNvPr id="6" name="Title 1"/>
          <p:cNvSpPr txBox="1">
            <a:spLocks/>
          </p:cNvSpPr>
          <p:nvPr/>
        </p:nvSpPr>
        <p:spPr>
          <a:xfrm>
            <a:off x="539646" y="3995980"/>
            <a:ext cx="8124670" cy="208616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smtClean="0">
                <a:latin typeface="+mn-lt"/>
              </a:rPr>
              <a:t>… </a:t>
            </a:r>
            <a:r>
              <a:rPr lang="en-US" sz="3600" dirty="0" err="1" smtClean="0">
                <a:latin typeface="+mn-lt"/>
              </a:rPr>
              <a:t>als</a:t>
            </a:r>
            <a:r>
              <a:rPr lang="en-US" sz="3600" dirty="0" smtClean="0">
                <a:latin typeface="+mn-lt"/>
              </a:rPr>
              <a:t> </a:t>
            </a:r>
            <a:r>
              <a:rPr lang="en-US" sz="3600" dirty="0" err="1" smtClean="0">
                <a:latin typeface="+mn-lt"/>
              </a:rPr>
              <a:t>priester</a:t>
            </a:r>
            <a:r>
              <a:rPr lang="en-US" sz="3600" dirty="0" smtClean="0">
                <a:latin typeface="+mn-lt"/>
              </a:rPr>
              <a:t> </a:t>
            </a:r>
            <a:r>
              <a:rPr lang="en-US" sz="3600" dirty="0" err="1" smtClean="0">
                <a:latin typeface="+mn-lt"/>
              </a:rPr>
              <a:t>mezelf</a:t>
            </a:r>
            <a:r>
              <a:rPr lang="en-US" sz="3600" dirty="0" smtClean="0">
                <a:latin typeface="+mn-lt"/>
              </a:rPr>
              <a:t> </a:t>
            </a:r>
            <a:r>
              <a:rPr lang="en-US" sz="3600" dirty="0" err="1" smtClean="0">
                <a:latin typeface="+mn-lt"/>
              </a:rPr>
              <a:t>als</a:t>
            </a:r>
            <a:r>
              <a:rPr lang="en-US" sz="3600" dirty="0" smtClean="0">
                <a:latin typeface="+mn-lt"/>
              </a:rPr>
              <a:t> </a:t>
            </a:r>
            <a:r>
              <a:rPr lang="en-US" sz="3600" dirty="0" err="1" smtClean="0">
                <a:latin typeface="+mn-lt"/>
              </a:rPr>
              <a:t>leven</a:t>
            </a:r>
            <a:r>
              <a:rPr lang="en-US" sz="3600" dirty="0" smtClean="0">
                <a:latin typeface="+mn-lt"/>
              </a:rPr>
              <a:t> </a:t>
            </a:r>
            <a:r>
              <a:rPr lang="en-US" sz="3600" dirty="0" err="1" smtClean="0">
                <a:latin typeface="+mn-lt"/>
              </a:rPr>
              <a:t>dankoffer</a:t>
            </a:r>
            <a:r>
              <a:rPr lang="en-US" sz="3600" dirty="0" smtClean="0">
                <a:latin typeface="+mn-lt"/>
              </a:rPr>
              <a:t> </a:t>
            </a:r>
            <a:r>
              <a:rPr lang="en-US" sz="3600" dirty="0" err="1" smtClean="0">
                <a:latin typeface="+mn-lt"/>
              </a:rPr>
              <a:t>aan</a:t>
            </a:r>
            <a:r>
              <a:rPr lang="en-US" sz="3600" dirty="0" smtClean="0">
                <a:latin typeface="+mn-lt"/>
              </a:rPr>
              <a:t> Hem </a:t>
            </a:r>
            <a:r>
              <a:rPr lang="en-US" sz="3600" dirty="0" err="1" smtClean="0">
                <a:latin typeface="+mn-lt"/>
              </a:rPr>
              <a:t>te</a:t>
            </a:r>
            <a:r>
              <a:rPr lang="en-US" sz="3600" dirty="0" smtClean="0">
                <a:latin typeface="+mn-lt"/>
              </a:rPr>
              <a:t> </a:t>
            </a:r>
            <a:r>
              <a:rPr lang="en-US" sz="3600" dirty="0" err="1" smtClean="0">
                <a:latin typeface="+mn-lt"/>
              </a:rPr>
              <a:t>offeren</a:t>
            </a:r>
            <a:r>
              <a:rPr lang="en-US" sz="3600" dirty="0" smtClean="0">
                <a:latin typeface="+mn-lt"/>
              </a:rPr>
              <a:t>…</a:t>
            </a:r>
            <a:endParaRPr lang="en-US" sz="3600" dirty="0">
              <a:latin typeface="+mn-lt"/>
            </a:endParaRPr>
          </a:p>
        </p:txBody>
      </p:sp>
      <p:sp>
        <p:nvSpPr>
          <p:cNvPr id="7" name="Subtitle 2"/>
          <p:cNvSpPr txBox="1">
            <a:spLocks/>
          </p:cNvSpPr>
          <p:nvPr/>
        </p:nvSpPr>
        <p:spPr>
          <a:xfrm>
            <a:off x="6292123" y="3425109"/>
            <a:ext cx="2372193" cy="4363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smtClean="0">
                <a:solidFill>
                  <a:schemeClr val="accent1">
                    <a:lumMod val="75000"/>
                  </a:schemeClr>
                </a:solidFill>
                <a:latin typeface="+mj-lt"/>
              </a:rPr>
              <a:t>HC 12, v/a/ 32</a:t>
            </a:r>
            <a:endParaRPr lang="en-US" sz="2800" dirty="0">
              <a:solidFill>
                <a:schemeClr val="accent1">
                  <a:lumMod val="75000"/>
                </a:schemeClr>
              </a:solidFill>
              <a:latin typeface="+mj-lt"/>
            </a:endParaRPr>
          </a:p>
        </p:txBody>
      </p:sp>
    </p:spTree>
    <p:extLst>
      <p:ext uri="{BB962C8B-B14F-4D97-AF65-F5344CB8AC3E}">
        <p14:creationId xmlns:p14="http://schemas.microsoft.com/office/powerpoint/2010/main" val="1771278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8656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646" y="1100380"/>
            <a:ext cx="8124670" cy="4775764"/>
          </a:xfrm>
        </p:spPr>
        <p:txBody>
          <a:bodyPr anchor="t">
            <a:noAutofit/>
          </a:bodyPr>
          <a:lstStyle/>
          <a:p>
            <a:pPr algn="l"/>
            <a:r>
              <a:rPr lang="en-US" sz="3600" dirty="0">
                <a:latin typeface="+mn-lt"/>
              </a:rPr>
              <a:t>Van </a:t>
            </a:r>
            <a:r>
              <a:rPr lang="en-US" sz="3600" dirty="0" err="1">
                <a:latin typeface="+mn-lt"/>
              </a:rPr>
              <a:t>toen</a:t>
            </a:r>
            <a:r>
              <a:rPr lang="en-US" sz="3600" dirty="0">
                <a:latin typeface="+mn-lt"/>
              </a:rPr>
              <a:t> </a:t>
            </a:r>
            <a:r>
              <a:rPr lang="en-US" sz="3600" dirty="0" err="1">
                <a:latin typeface="+mn-lt"/>
              </a:rPr>
              <a:t>af</a:t>
            </a:r>
            <a:r>
              <a:rPr lang="en-US" sz="3600" dirty="0">
                <a:latin typeface="+mn-lt"/>
              </a:rPr>
              <a:t> </a:t>
            </a:r>
            <a:r>
              <a:rPr lang="en-US" sz="3600" dirty="0" err="1">
                <a:latin typeface="+mn-lt"/>
              </a:rPr>
              <a:t>aan</a:t>
            </a:r>
            <a:r>
              <a:rPr lang="en-US" sz="3600" dirty="0">
                <a:latin typeface="+mn-lt"/>
              </a:rPr>
              <a:t> was David </a:t>
            </a:r>
            <a:r>
              <a:rPr lang="en-US" sz="3600" dirty="0" err="1">
                <a:latin typeface="+mn-lt"/>
              </a:rPr>
              <a:t>doordrongen</a:t>
            </a:r>
            <a:r>
              <a:rPr lang="en-US" sz="3600" dirty="0">
                <a:latin typeface="+mn-lt"/>
              </a:rPr>
              <a:t> van de </a:t>
            </a:r>
            <a:r>
              <a:rPr lang="en-US" sz="3600" dirty="0" err="1" smtClean="0">
                <a:latin typeface="+mn-lt"/>
              </a:rPr>
              <a:t>Geest</a:t>
            </a:r>
            <a:r>
              <a:rPr lang="en-US" sz="3600" dirty="0" smtClean="0">
                <a:latin typeface="+mn-lt"/>
              </a:rPr>
              <a:t> </a:t>
            </a:r>
            <a:r>
              <a:rPr lang="en-US" sz="3600" dirty="0">
                <a:latin typeface="+mn-lt"/>
              </a:rPr>
              <a:t>van de HEER</a:t>
            </a:r>
            <a:endParaRPr lang="en-US" sz="3600" dirty="0">
              <a:latin typeface="+mn-lt"/>
            </a:endParaRPr>
          </a:p>
        </p:txBody>
      </p:sp>
      <p:sp>
        <p:nvSpPr>
          <p:cNvPr id="3" name="Subtitle 2"/>
          <p:cNvSpPr>
            <a:spLocks noGrp="1"/>
          </p:cNvSpPr>
          <p:nvPr>
            <p:ph type="subTitle" idx="1"/>
          </p:nvPr>
        </p:nvSpPr>
        <p:spPr>
          <a:xfrm>
            <a:off x="6292123" y="539646"/>
            <a:ext cx="2372193" cy="436399"/>
          </a:xfrm>
        </p:spPr>
        <p:txBody>
          <a:bodyPr>
            <a:noAutofit/>
          </a:bodyPr>
          <a:lstStyle/>
          <a:p>
            <a:pPr algn="l"/>
            <a:r>
              <a:rPr lang="en-US" sz="2800" dirty="0">
                <a:solidFill>
                  <a:schemeClr val="accent1">
                    <a:lumMod val="75000"/>
                  </a:schemeClr>
                </a:solidFill>
                <a:latin typeface="+mj-lt"/>
              </a:rPr>
              <a:t>1Sam 16:13</a:t>
            </a:r>
            <a:endParaRPr lang="en-US" sz="2800" dirty="0">
              <a:solidFill>
                <a:schemeClr val="accent1">
                  <a:lumMod val="75000"/>
                </a:schemeClr>
              </a:solidFill>
              <a:latin typeface="+mj-lt"/>
            </a:endParaRPr>
          </a:p>
        </p:txBody>
      </p:sp>
    </p:spTree>
    <p:extLst>
      <p:ext uri="{BB962C8B-B14F-4D97-AF65-F5344CB8AC3E}">
        <p14:creationId xmlns:p14="http://schemas.microsoft.com/office/powerpoint/2010/main" val="1639768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4727758" cy="2463182"/>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smtClean="0">
              <a:solidFill>
                <a:schemeClr val="accent1">
                  <a:lumMod val="75000"/>
                </a:schemeClr>
              </a:solidFill>
            </a:endParaRPr>
          </a:p>
          <a:p>
            <a:endParaRPr lang="en-US" sz="2400" dirty="0" smtClean="0">
              <a:solidFill>
                <a:schemeClr val="accent1">
                  <a:lumMod val="75000"/>
                </a:schemeClr>
              </a:solidFill>
            </a:endParaRPr>
          </a:p>
          <a:p>
            <a:endParaRPr lang="en-US" sz="2400" dirty="0">
              <a:solidFill>
                <a:schemeClr val="accent1">
                  <a:lumMod val="75000"/>
                </a:schemeClr>
              </a:solidFill>
            </a:endParaRPr>
          </a:p>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2" name="Title 1"/>
          <p:cNvSpPr>
            <a:spLocks noGrp="1"/>
          </p:cNvSpPr>
          <p:nvPr>
            <p:ph type="ctrTitle"/>
          </p:nvPr>
        </p:nvSpPr>
        <p:spPr>
          <a:xfrm>
            <a:off x="539646" y="526473"/>
            <a:ext cx="8124670" cy="5349671"/>
          </a:xfrm>
        </p:spPr>
        <p:txBody>
          <a:bodyPr anchor="t">
            <a:noAutofit/>
          </a:bodyPr>
          <a:lstStyle/>
          <a:p>
            <a:pPr algn="l"/>
            <a:r>
              <a:rPr lang="en-US" sz="5400" dirty="0" smtClean="0">
                <a:solidFill>
                  <a:schemeClr val="accent1">
                    <a:lumMod val="75000"/>
                  </a:schemeClr>
                </a:solidFill>
                <a:latin typeface="+mn-lt"/>
              </a:rPr>
              <a:t>De </a:t>
            </a:r>
            <a:r>
              <a:rPr lang="en-US" sz="5400" dirty="0" err="1" smtClean="0">
                <a:solidFill>
                  <a:schemeClr val="accent1">
                    <a:lumMod val="75000"/>
                  </a:schemeClr>
                </a:solidFill>
                <a:latin typeface="+mn-lt"/>
              </a:rPr>
              <a:t>Heilige</a:t>
            </a:r>
            <a:r>
              <a:rPr lang="en-US" sz="5400" dirty="0" smtClean="0">
                <a:solidFill>
                  <a:schemeClr val="accent1">
                    <a:lumMod val="75000"/>
                  </a:schemeClr>
                </a:solidFill>
                <a:latin typeface="+mn-lt"/>
              </a:rPr>
              <a:t> </a:t>
            </a:r>
            <a:r>
              <a:rPr lang="en-US" sz="5400" dirty="0" err="1" smtClean="0">
                <a:solidFill>
                  <a:schemeClr val="accent1">
                    <a:lumMod val="75000"/>
                  </a:schemeClr>
                </a:solidFill>
                <a:latin typeface="+mn-lt"/>
              </a:rPr>
              <a:t>Geest</a:t>
            </a:r>
            <a:r>
              <a:rPr lang="en-US" sz="5400" dirty="0" smtClean="0">
                <a:solidFill>
                  <a:schemeClr val="accent1">
                    <a:lumMod val="75000"/>
                  </a:schemeClr>
                </a:solidFill>
                <a:latin typeface="+mn-lt"/>
              </a:rPr>
              <a:t> </a:t>
            </a:r>
            <a:br>
              <a:rPr lang="en-US" sz="5400" dirty="0" smtClean="0">
                <a:solidFill>
                  <a:schemeClr val="accent1">
                    <a:lumMod val="75000"/>
                  </a:schemeClr>
                </a:solidFill>
                <a:latin typeface="+mn-lt"/>
              </a:rPr>
            </a:br>
            <a:r>
              <a:rPr lang="en-US" sz="5400" dirty="0" err="1" smtClean="0">
                <a:solidFill>
                  <a:schemeClr val="accent1">
                    <a:lumMod val="75000"/>
                  </a:schemeClr>
                </a:solidFill>
                <a:latin typeface="+mn-lt"/>
              </a:rPr>
              <a:t>werkt</a:t>
            </a:r>
            <a:r>
              <a:rPr lang="en-US" sz="5400" dirty="0" smtClean="0">
                <a:solidFill>
                  <a:schemeClr val="accent1">
                    <a:lumMod val="75000"/>
                  </a:schemeClr>
                </a:solidFill>
                <a:latin typeface="+mn-lt"/>
              </a:rPr>
              <a:t> </a:t>
            </a:r>
            <a:r>
              <a:rPr lang="en-US" sz="5400" dirty="0" err="1" smtClean="0">
                <a:solidFill>
                  <a:schemeClr val="accent1">
                    <a:lumMod val="75000"/>
                  </a:schemeClr>
                </a:solidFill>
                <a:latin typeface="+mn-lt"/>
              </a:rPr>
              <a:t>als</a:t>
            </a:r>
            <a:r>
              <a:rPr lang="en-US" sz="5400" dirty="0" smtClean="0">
                <a:solidFill>
                  <a:schemeClr val="accent1">
                    <a:lumMod val="75000"/>
                  </a:schemeClr>
                </a:solidFill>
                <a:latin typeface="+mn-lt"/>
              </a:rPr>
              <a:t> </a:t>
            </a:r>
            <a:r>
              <a:rPr lang="en-US" sz="5400" dirty="0" err="1" smtClean="0">
                <a:solidFill>
                  <a:schemeClr val="accent1">
                    <a:lumMod val="75000"/>
                  </a:schemeClr>
                </a:solidFill>
                <a:latin typeface="+mn-lt"/>
              </a:rPr>
              <a:t>zalfolie</a:t>
            </a:r>
            <a:r>
              <a:rPr lang="en-US" sz="3600" dirty="0">
                <a:solidFill>
                  <a:schemeClr val="accent1">
                    <a:lumMod val="75000"/>
                  </a:schemeClr>
                </a:solidFill>
                <a:latin typeface="+mn-lt"/>
              </a:rPr>
              <a:t/>
            </a:r>
            <a:br>
              <a:rPr lang="en-US" sz="3600" dirty="0">
                <a:solidFill>
                  <a:schemeClr val="accent1">
                    <a:lumMod val="75000"/>
                  </a:schemeClr>
                </a:solidFill>
                <a:latin typeface="+mn-lt"/>
              </a:rPr>
            </a:br>
            <a:r>
              <a:rPr lang="en-US" sz="3600" dirty="0" smtClean="0">
                <a:latin typeface="+mn-lt"/>
              </a:rPr>
              <a:t/>
            </a:r>
            <a:br>
              <a:rPr lang="en-US" sz="3600" dirty="0" smtClean="0">
                <a:latin typeface="+mn-lt"/>
              </a:rPr>
            </a:br>
            <a:r>
              <a:rPr lang="en-US" sz="3600" dirty="0" smtClean="0">
                <a:latin typeface="+mn-lt"/>
              </a:rPr>
              <a:t>1</a:t>
            </a:r>
            <a:r>
              <a:rPr lang="en-US" sz="3600" dirty="0">
                <a:latin typeface="+mn-lt"/>
              </a:rPr>
              <a:t>. </a:t>
            </a:r>
            <a:r>
              <a:rPr lang="en-US" sz="3600" dirty="0" err="1">
                <a:latin typeface="+mn-lt"/>
              </a:rPr>
              <a:t>zalf</a:t>
            </a:r>
            <a:r>
              <a:rPr lang="en-US" sz="3600" dirty="0">
                <a:latin typeface="+mn-lt"/>
              </a:rPr>
              <a:t> op de </a:t>
            </a:r>
            <a:r>
              <a:rPr lang="en-US" sz="3600" dirty="0" err="1">
                <a:latin typeface="+mn-lt"/>
              </a:rPr>
              <a:t>wonden</a:t>
            </a:r>
            <a:r>
              <a:rPr lang="en-US" sz="3600" dirty="0">
                <a:latin typeface="+mn-lt"/>
              </a:rPr>
              <a:t/>
            </a:r>
            <a:br>
              <a:rPr lang="en-US" sz="3600" dirty="0">
                <a:latin typeface="+mn-lt"/>
              </a:rPr>
            </a:br>
            <a:r>
              <a:rPr lang="en-US" sz="3600" dirty="0">
                <a:latin typeface="+mn-lt"/>
              </a:rPr>
              <a:t>2. </a:t>
            </a:r>
            <a:r>
              <a:rPr lang="en-US" sz="3600" dirty="0" err="1">
                <a:latin typeface="+mn-lt"/>
              </a:rPr>
              <a:t>olie</a:t>
            </a:r>
            <a:r>
              <a:rPr lang="en-US" sz="3600" dirty="0">
                <a:latin typeface="+mn-lt"/>
              </a:rPr>
              <a:t> op het </a:t>
            </a:r>
            <a:r>
              <a:rPr lang="en-US" sz="3600" dirty="0" err="1">
                <a:latin typeface="+mn-lt"/>
              </a:rPr>
              <a:t>vuur</a:t>
            </a:r>
            <a:r>
              <a:rPr lang="en-US" sz="3600" dirty="0">
                <a:latin typeface="+mn-lt"/>
              </a:rPr>
              <a:t/>
            </a:r>
            <a:br>
              <a:rPr lang="en-US" sz="3600" dirty="0">
                <a:latin typeface="+mn-lt"/>
              </a:rPr>
            </a:br>
            <a:r>
              <a:rPr lang="en-US" sz="3600" dirty="0">
                <a:latin typeface="+mn-lt"/>
              </a:rPr>
              <a:t>3. </a:t>
            </a:r>
            <a:r>
              <a:rPr lang="en-US" sz="3600" dirty="0" err="1">
                <a:latin typeface="+mn-lt"/>
              </a:rPr>
              <a:t>parfum</a:t>
            </a:r>
            <a:r>
              <a:rPr lang="en-US" sz="3600" dirty="0">
                <a:latin typeface="+mn-lt"/>
              </a:rPr>
              <a:t> op je </a:t>
            </a:r>
            <a:r>
              <a:rPr lang="en-US" sz="3600" dirty="0" smtClean="0">
                <a:latin typeface="+mn-lt"/>
              </a:rPr>
              <a:t>pols</a:t>
            </a:r>
            <a:endParaRPr lang="en-US" sz="4000" dirty="0">
              <a:latin typeface="+mn-lt"/>
            </a:endParaRPr>
          </a:p>
        </p:txBody>
      </p:sp>
    </p:spTree>
    <p:extLst>
      <p:ext uri="{BB962C8B-B14F-4D97-AF65-F5344CB8AC3E}">
        <p14:creationId xmlns:p14="http://schemas.microsoft.com/office/powerpoint/2010/main" val="2117906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646" y="1100380"/>
            <a:ext cx="8124670" cy="4775764"/>
          </a:xfrm>
        </p:spPr>
        <p:txBody>
          <a:bodyPr anchor="t">
            <a:noAutofit/>
          </a:bodyPr>
          <a:lstStyle/>
          <a:p>
            <a:pPr algn="l"/>
            <a:r>
              <a:rPr lang="en-US" sz="3600" dirty="0">
                <a:latin typeface="+mn-lt"/>
              </a:rPr>
              <a:t>De </a:t>
            </a:r>
            <a:r>
              <a:rPr lang="en-US" sz="3600" dirty="0" err="1">
                <a:latin typeface="+mn-lt"/>
              </a:rPr>
              <a:t>heilige</a:t>
            </a:r>
            <a:r>
              <a:rPr lang="en-US" sz="3600" dirty="0">
                <a:latin typeface="+mn-lt"/>
              </a:rPr>
              <a:t> </a:t>
            </a:r>
            <a:r>
              <a:rPr lang="en-US" sz="3600" dirty="0" err="1">
                <a:latin typeface="+mn-lt"/>
              </a:rPr>
              <a:t>Geest</a:t>
            </a:r>
            <a:r>
              <a:rPr lang="en-US" sz="3600" dirty="0">
                <a:latin typeface="+mn-lt"/>
              </a:rPr>
              <a:t> </a:t>
            </a:r>
            <a:r>
              <a:rPr lang="en-US" sz="3600" dirty="0" err="1">
                <a:latin typeface="+mn-lt"/>
              </a:rPr>
              <a:t>zal</a:t>
            </a:r>
            <a:r>
              <a:rPr lang="en-US" sz="3600" dirty="0">
                <a:latin typeface="+mn-lt"/>
              </a:rPr>
              <a:t> over je </a:t>
            </a:r>
            <a:r>
              <a:rPr lang="en-US" sz="3600" dirty="0" err="1">
                <a:latin typeface="+mn-lt"/>
              </a:rPr>
              <a:t>komen</a:t>
            </a:r>
            <a:r>
              <a:rPr lang="en-US" sz="3600" dirty="0">
                <a:latin typeface="+mn-lt"/>
              </a:rPr>
              <a:t> </a:t>
            </a:r>
            <a:r>
              <a:rPr lang="en-US" sz="3600" dirty="0" err="1">
                <a:latin typeface="+mn-lt"/>
              </a:rPr>
              <a:t>en</a:t>
            </a:r>
            <a:r>
              <a:rPr lang="en-US" sz="3600" dirty="0">
                <a:latin typeface="+mn-lt"/>
              </a:rPr>
              <a:t> de </a:t>
            </a:r>
            <a:r>
              <a:rPr lang="en-US" sz="3600" dirty="0" err="1">
                <a:latin typeface="+mn-lt"/>
              </a:rPr>
              <a:t>kracht</a:t>
            </a:r>
            <a:r>
              <a:rPr lang="en-US" sz="3600" dirty="0">
                <a:latin typeface="+mn-lt"/>
              </a:rPr>
              <a:t> van de </a:t>
            </a:r>
            <a:r>
              <a:rPr lang="en-US" sz="3600" dirty="0" err="1" smtClean="0">
                <a:latin typeface="+mn-lt"/>
              </a:rPr>
              <a:t>Allerhoogste</a:t>
            </a:r>
            <a:r>
              <a:rPr lang="en-US" sz="3600" dirty="0" smtClean="0">
                <a:latin typeface="+mn-lt"/>
              </a:rPr>
              <a:t> </a:t>
            </a:r>
            <a:r>
              <a:rPr lang="en-US" sz="3600" dirty="0" err="1" smtClean="0">
                <a:latin typeface="+mn-lt"/>
              </a:rPr>
              <a:t>zal</a:t>
            </a:r>
            <a:r>
              <a:rPr lang="en-US" sz="3600" dirty="0" smtClean="0">
                <a:latin typeface="+mn-lt"/>
              </a:rPr>
              <a:t> </a:t>
            </a:r>
            <a:r>
              <a:rPr lang="en-US" sz="3600" dirty="0">
                <a:latin typeface="+mn-lt"/>
              </a:rPr>
              <a:t>je </a:t>
            </a:r>
            <a:r>
              <a:rPr lang="en-US" sz="3600" dirty="0" err="1">
                <a:latin typeface="+mn-lt"/>
              </a:rPr>
              <a:t>als</a:t>
            </a:r>
            <a:r>
              <a:rPr lang="en-US" sz="3600" dirty="0">
                <a:latin typeface="+mn-lt"/>
              </a:rPr>
              <a:t> </a:t>
            </a:r>
            <a:r>
              <a:rPr lang="en-US" sz="3600" dirty="0" err="1">
                <a:latin typeface="+mn-lt"/>
              </a:rPr>
              <a:t>een</a:t>
            </a:r>
            <a:r>
              <a:rPr lang="en-US" sz="3600" dirty="0">
                <a:latin typeface="+mn-lt"/>
              </a:rPr>
              <a:t> </a:t>
            </a:r>
            <a:r>
              <a:rPr lang="en-US" sz="3600" dirty="0" err="1">
                <a:latin typeface="+mn-lt"/>
              </a:rPr>
              <a:t>schaduw</a:t>
            </a:r>
            <a:r>
              <a:rPr lang="en-US" sz="3600" dirty="0">
                <a:latin typeface="+mn-lt"/>
              </a:rPr>
              <a:t> </a:t>
            </a:r>
            <a:r>
              <a:rPr lang="en-US" sz="3600" dirty="0" err="1">
                <a:latin typeface="+mn-lt"/>
              </a:rPr>
              <a:t>bedekken</a:t>
            </a:r>
            <a:r>
              <a:rPr lang="en-US" sz="3600" dirty="0">
                <a:latin typeface="+mn-lt"/>
              </a:rPr>
              <a:t>. </a:t>
            </a:r>
            <a:r>
              <a:rPr lang="en-US" sz="3600" dirty="0" err="1">
                <a:latin typeface="+mn-lt"/>
              </a:rPr>
              <a:t>Daarom</a:t>
            </a:r>
            <a:r>
              <a:rPr lang="en-US" sz="3600" dirty="0">
                <a:latin typeface="+mn-lt"/>
              </a:rPr>
              <a:t> </a:t>
            </a:r>
            <a:r>
              <a:rPr lang="en-US" sz="3600" dirty="0" err="1">
                <a:latin typeface="+mn-lt"/>
              </a:rPr>
              <a:t>zal</a:t>
            </a:r>
            <a:r>
              <a:rPr lang="en-US" sz="3600" dirty="0">
                <a:latin typeface="+mn-lt"/>
              </a:rPr>
              <a:t> het kind </a:t>
            </a:r>
            <a:r>
              <a:rPr lang="en-US" sz="3600" dirty="0" err="1">
                <a:latin typeface="+mn-lt"/>
              </a:rPr>
              <a:t>dat</a:t>
            </a:r>
            <a:r>
              <a:rPr lang="en-US" sz="3600" dirty="0">
                <a:latin typeface="+mn-lt"/>
              </a:rPr>
              <a:t> </a:t>
            </a:r>
            <a:r>
              <a:rPr lang="en-US" sz="3600" dirty="0" err="1">
                <a:latin typeface="+mn-lt"/>
              </a:rPr>
              <a:t>geboren</a:t>
            </a:r>
            <a:r>
              <a:rPr lang="en-US" sz="3600" dirty="0">
                <a:latin typeface="+mn-lt"/>
              </a:rPr>
              <a:t> </a:t>
            </a:r>
            <a:r>
              <a:rPr lang="en-US" sz="3600" dirty="0" err="1">
                <a:latin typeface="+mn-lt"/>
              </a:rPr>
              <a:t>wordt</a:t>
            </a:r>
            <a:r>
              <a:rPr lang="en-US" sz="3600" dirty="0" smtClean="0">
                <a:latin typeface="+mn-lt"/>
              </a:rPr>
              <a:t>, </a:t>
            </a:r>
            <a:r>
              <a:rPr lang="en-US" sz="3600" dirty="0" err="1" smtClean="0">
                <a:latin typeface="+mn-lt"/>
              </a:rPr>
              <a:t>heilig</a:t>
            </a:r>
            <a:r>
              <a:rPr lang="en-US" sz="3600" dirty="0" smtClean="0">
                <a:latin typeface="+mn-lt"/>
              </a:rPr>
              <a:t> </a:t>
            </a:r>
            <a:r>
              <a:rPr lang="en-US" sz="3600" dirty="0" err="1">
                <a:latin typeface="+mn-lt"/>
              </a:rPr>
              <a:t>worden</a:t>
            </a:r>
            <a:r>
              <a:rPr lang="en-US" sz="3600" dirty="0">
                <a:latin typeface="+mn-lt"/>
              </a:rPr>
              <a:t> </a:t>
            </a:r>
            <a:r>
              <a:rPr lang="en-US" sz="3600" dirty="0" err="1">
                <a:latin typeface="+mn-lt"/>
              </a:rPr>
              <a:t>genoemd</a:t>
            </a:r>
            <a:r>
              <a:rPr lang="en-US" sz="3600" dirty="0">
                <a:latin typeface="+mn-lt"/>
              </a:rPr>
              <a:t> </a:t>
            </a:r>
            <a:r>
              <a:rPr lang="en-US" sz="3600" dirty="0" err="1">
                <a:latin typeface="+mn-lt"/>
              </a:rPr>
              <a:t>en</a:t>
            </a:r>
            <a:r>
              <a:rPr lang="en-US" sz="3600" dirty="0">
                <a:latin typeface="+mn-lt"/>
              </a:rPr>
              <a:t> Zoon van God.</a:t>
            </a:r>
            <a:endParaRPr lang="en-US" sz="3600" dirty="0">
              <a:latin typeface="+mn-lt"/>
            </a:endParaRPr>
          </a:p>
        </p:txBody>
      </p:sp>
      <p:sp>
        <p:nvSpPr>
          <p:cNvPr id="3" name="Subtitle 2"/>
          <p:cNvSpPr>
            <a:spLocks noGrp="1"/>
          </p:cNvSpPr>
          <p:nvPr>
            <p:ph type="subTitle" idx="1"/>
          </p:nvPr>
        </p:nvSpPr>
        <p:spPr>
          <a:xfrm>
            <a:off x="6292123" y="539646"/>
            <a:ext cx="2372193" cy="436399"/>
          </a:xfrm>
        </p:spPr>
        <p:txBody>
          <a:bodyPr>
            <a:noAutofit/>
          </a:bodyPr>
          <a:lstStyle/>
          <a:p>
            <a:pPr algn="l"/>
            <a:r>
              <a:rPr lang="en-US" sz="2800" dirty="0">
                <a:solidFill>
                  <a:schemeClr val="accent1">
                    <a:lumMod val="75000"/>
                  </a:schemeClr>
                </a:solidFill>
                <a:latin typeface="+mj-lt"/>
              </a:rPr>
              <a:t>Luc 1:35</a:t>
            </a:r>
            <a:endParaRPr lang="en-US" sz="2800" dirty="0">
              <a:solidFill>
                <a:schemeClr val="accent1">
                  <a:lumMod val="75000"/>
                </a:schemeClr>
              </a:solidFill>
              <a:latin typeface="+mj-lt"/>
            </a:endParaRPr>
          </a:p>
        </p:txBody>
      </p:sp>
      <p:sp>
        <p:nvSpPr>
          <p:cNvPr id="4" name="TextBox 3"/>
          <p:cNvSpPr txBox="1"/>
          <p:nvPr/>
        </p:nvSpPr>
        <p:spPr>
          <a:xfrm>
            <a:off x="0" y="-9808"/>
            <a:ext cx="4727758" cy="985854"/>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5" name="TextBox 4"/>
          <p:cNvSpPr txBox="1"/>
          <p:nvPr/>
        </p:nvSpPr>
        <p:spPr>
          <a:xfrm>
            <a:off x="119921" y="134911"/>
            <a:ext cx="4384790" cy="830997"/>
          </a:xfrm>
          <a:prstGeom prst="rect">
            <a:avLst/>
          </a:prstGeom>
          <a:noFill/>
        </p:spPr>
        <p:txBody>
          <a:bodyPr wrap="none" rtlCol="0">
            <a:spAutoFit/>
          </a:bodyPr>
          <a:lstStyle/>
          <a:p>
            <a:r>
              <a:rPr lang="en-US" sz="2400" dirty="0" smtClean="0">
                <a:solidFill>
                  <a:schemeClr val="accent1">
                    <a:lumMod val="75000"/>
                  </a:schemeClr>
                </a:solidFill>
              </a:rPr>
              <a:t>De </a:t>
            </a:r>
            <a:r>
              <a:rPr lang="en-US" sz="2400" dirty="0" err="1" smtClean="0">
                <a:solidFill>
                  <a:schemeClr val="accent1">
                    <a:lumMod val="75000"/>
                  </a:schemeClr>
                </a:solidFill>
              </a:rPr>
              <a:t>Heilige</a:t>
            </a:r>
            <a:r>
              <a:rPr lang="en-US" sz="2400" dirty="0" smtClean="0">
                <a:solidFill>
                  <a:schemeClr val="accent1">
                    <a:lumMod val="75000"/>
                  </a:schemeClr>
                </a:solidFill>
              </a:rPr>
              <a:t> </a:t>
            </a:r>
            <a:r>
              <a:rPr lang="en-US" sz="2400" dirty="0" err="1" smtClean="0">
                <a:solidFill>
                  <a:schemeClr val="accent1">
                    <a:lumMod val="75000"/>
                  </a:schemeClr>
                </a:solidFill>
              </a:rPr>
              <a:t>Geest</a:t>
            </a:r>
            <a:r>
              <a:rPr lang="en-US" sz="2400" dirty="0" smtClean="0">
                <a:solidFill>
                  <a:schemeClr val="accent1">
                    <a:lumMod val="75000"/>
                  </a:schemeClr>
                </a:solidFill>
              </a:rPr>
              <a:t> </a:t>
            </a:r>
            <a:r>
              <a:rPr lang="en-US" sz="2400" dirty="0" err="1" smtClean="0">
                <a:solidFill>
                  <a:schemeClr val="accent1">
                    <a:lumMod val="75000"/>
                  </a:schemeClr>
                </a:solidFill>
              </a:rPr>
              <a:t>werkt</a:t>
            </a:r>
            <a:r>
              <a:rPr lang="en-US" sz="2400" dirty="0" smtClean="0">
                <a:solidFill>
                  <a:schemeClr val="accent1">
                    <a:lumMod val="75000"/>
                  </a:schemeClr>
                </a:solidFill>
              </a:rPr>
              <a:t> </a:t>
            </a:r>
            <a:r>
              <a:rPr lang="en-US" sz="2400" dirty="0" err="1" smtClean="0">
                <a:solidFill>
                  <a:schemeClr val="accent1">
                    <a:lumMod val="75000"/>
                  </a:schemeClr>
                </a:solidFill>
              </a:rPr>
              <a:t>als</a:t>
            </a:r>
            <a:r>
              <a:rPr lang="en-US" sz="2400" dirty="0" smtClean="0">
                <a:solidFill>
                  <a:schemeClr val="accent1">
                    <a:lumMod val="75000"/>
                  </a:schemeClr>
                </a:solidFill>
              </a:rPr>
              <a:t> </a:t>
            </a:r>
            <a:r>
              <a:rPr lang="en-US" sz="2400" dirty="0" err="1" smtClean="0">
                <a:solidFill>
                  <a:schemeClr val="accent1">
                    <a:lumMod val="75000"/>
                  </a:schemeClr>
                </a:solidFill>
              </a:rPr>
              <a:t>zalfolie</a:t>
            </a:r>
            <a:endParaRPr lang="en-US" sz="2400" dirty="0" smtClean="0">
              <a:solidFill>
                <a:schemeClr val="accent1">
                  <a:lumMod val="75000"/>
                </a:schemeClr>
              </a:solidFill>
            </a:endParaRPr>
          </a:p>
          <a:p>
            <a:r>
              <a:rPr lang="en-US" sz="2400" dirty="0" smtClean="0">
                <a:solidFill>
                  <a:schemeClr val="accent1">
                    <a:lumMod val="75000"/>
                  </a:schemeClr>
                </a:solidFill>
              </a:rPr>
              <a:t>1. </a:t>
            </a:r>
            <a:r>
              <a:rPr lang="en-US" sz="2400" dirty="0" err="1" smtClean="0">
                <a:solidFill>
                  <a:schemeClr val="accent1">
                    <a:lumMod val="75000"/>
                  </a:schemeClr>
                </a:solidFill>
              </a:rPr>
              <a:t>Zalf</a:t>
            </a:r>
            <a:r>
              <a:rPr lang="en-US" sz="2400" dirty="0" smtClean="0">
                <a:solidFill>
                  <a:schemeClr val="accent1">
                    <a:lumMod val="75000"/>
                  </a:schemeClr>
                </a:solidFill>
              </a:rPr>
              <a:t> op de </a:t>
            </a:r>
            <a:r>
              <a:rPr lang="en-US" sz="2400" dirty="0" err="1" smtClean="0">
                <a:solidFill>
                  <a:schemeClr val="accent1">
                    <a:lumMod val="75000"/>
                  </a:schemeClr>
                </a:solidFill>
              </a:rPr>
              <a:t>wonden</a:t>
            </a:r>
            <a:endParaRPr lang="en-US" sz="2400" dirty="0">
              <a:solidFill>
                <a:schemeClr val="accent1">
                  <a:lumMod val="75000"/>
                </a:schemeClr>
              </a:solidFill>
            </a:endParaRPr>
          </a:p>
        </p:txBody>
      </p:sp>
    </p:spTree>
    <p:extLst>
      <p:ext uri="{BB962C8B-B14F-4D97-AF65-F5344CB8AC3E}">
        <p14:creationId xmlns:p14="http://schemas.microsoft.com/office/powerpoint/2010/main" val="226923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646" y="1100380"/>
            <a:ext cx="8124670" cy="4775764"/>
          </a:xfrm>
        </p:spPr>
        <p:txBody>
          <a:bodyPr anchor="t">
            <a:noAutofit/>
          </a:bodyPr>
          <a:lstStyle/>
          <a:p>
            <a:pPr algn="l"/>
            <a:r>
              <a:rPr lang="en-US" sz="3600" dirty="0">
                <a:latin typeface="+mn-lt"/>
              </a:rPr>
              <a:t>Heel het </a:t>
            </a:r>
            <a:r>
              <a:rPr lang="en-US" sz="3600" dirty="0" err="1">
                <a:latin typeface="+mn-lt"/>
              </a:rPr>
              <a:t>volk</a:t>
            </a:r>
            <a:r>
              <a:rPr lang="en-US" sz="3600" dirty="0">
                <a:latin typeface="+mn-lt"/>
              </a:rPr>
              <a:t> </a:t>
            </a:r>
            <a:r>
              <a:rPr lang="en-US" sz="3600" dirty="0" err="1">
                <a:latin typeface="+mn-lt"/>
              </a:rPr>
              <a:t>liet</a:t>
            </a:r>
            <a:r>
              <a:rPr lang="en-US" sz="3600" dirty="0">
                <a:latin typeface="+mn-lt"/>
              </a:rPr>
              <a:t> </a:t>
            </a:r>
            <a:r>
              <a:rPr lang="en-US" sz="3600" dirty="0" err="1">
                <a:latin typeface="+mn-lt"/>
              </a:rPr>
              <a:t>zich</a:t>
            </a:r>
            <a:r>
              <a:rPr lang="en-US" sz="3600" dirty="0">
                <a:latin typeface="+mn-lt"/>
              </a:rPr>
              <a:t> </a:t>
            </a:r>
            <a:r>
              <a:rPr lang="en-US" sz="3600" dirty="0" err="1">
                <a:latin typeface="+mn-lt"/>
              </a:rPr>
              <a:t>dopen</a:t>
            </a:r>
            <a:r>
              <a:rPr lang="en-US" sz="3600" dirty="0">
                <a:latin typeface="+mn-lt"/>
              </a:rPr>
              <a:t>, </a:t>
            </a:r>
            <a:r>
              <a:rPr lang="en-US" sz="3600" dirty="0" err="1">
                <a:latin typeface="+mn-lt"/>
              </a:rPr>
              <a:t>en</a:t>
            </a:r>
            <a:r>
              <a:rPr lang="en-US" sz="3600" dirty="0">
                <a:latin typeface="+mn-lt"/>
              </a:rPr>
              <a:t> </a:t>
            </a:r>
            <a:r>
              <a:rPr lang="en-US" sz="3600" dirty="0" err="1">
                <a:latin typeface="+mn-lt"/>
              </a:rPr>
              <a:t>toen</a:t>
            </a:r>
            <a:r>
              <a:rPr lang="en-US" sz="3600" dirty="0">
                <a:latin typeface="+mn-lt"/>
              </a:rPr>
              <a:t> </a:t>
            </a:r>
            <a:r>
              <a:rPr lang="en-US" sz="3600" dirty="0" err="1">
                <a:latin typeface="+mn-lt"/>
              </a:rPr>
              <a:t>ook</a:t>
            </a:r>
            <a:r>
              <a:rPr lang="en-US" sz="3600" dirty="0">
                <a:latin typeface="+mn-lt"/>
              </a:rPr>
              <a:t> </a:t>
            </a:r>
            <a:r>
              <a:rPr lang="en-US" sz="3600" dirty="0" err="1">
                <a:latin typeface="+mn-lt"/>
              </a:rPr>
              <a:t>Jezus</a:t>
            </a:r>
            <a:r>
              <a:rPr lang="en-US" sz="3600" dirty="0">
                <a:latin typeface="+mn-lt"/>
              </a:rPr>
              <a:t> was </a:t>
            </a:r>
            <a:r>
              <a:rPr lang="en-US" sz="3600" dirty="0" err="1">
                <a:latin typeface="+mn-lt"/>
              </a:rPr>
              <a:t>gedoopt</a:t>
            </a:r>
            <a:r>
              <a:rPr lang="en-US" sz="3600" dirty="0">
                <a:latin typeface="+mn-lt"/>
              </a:rPr>
              <a:t> </a:t>
            </a:r>
            <a:r>
              <a:rPr lang="en-US" sz="3600" dirty="0" err="1" smtClean="0">
                <a:latin typeface="+mn-lt"/>
              </a:rPr>
              <a:t>en</a:t>
            </a:r>
            <a:r>
              <a:rPr lang="en-US" sz="3600" dirty="0" smtClean="0">
                <a:latin typeface="+mn-lt"/>
              </a:rPr>
              <a:t> </a:t>
            </a:r>
            <a:r>
              <a:rPr lang="en-US" sz="3600" dirty="0" err="1">
                <a:latin typeface="+mn-lt"/>
              </a:rPr>
              <a:t>hij</a:t>
            </a:r>
            <a:r>
              <a:rPr lang="en-US" sz="3600" dirty="0">
                <a:latin typeface="+mn-lt"/>
              </a:rPr>
              <a:t> </a:t>
            </a:r>
            <a:r>
              <a:rPr lang="en-US" sz="3600" dirty="0" err="1">
                <a:latin typeface="+mn-lt"/>
              </a:rPr>
              <a:t>aan</a:t>
            </a:r>
            <a:r>
              <a:rPr lang="en-US" sz="3600" dirty="0">
                <a:latin typeface="+mn-lt"/>
              </a:rPr>
              <a:t> het bidden was, </a:t>
            </a:r>
            <a:r>
              <a:rPr lang="en-US" sz="3600" dirty="0" err="1">
                <a:latin typeface="+mn-lt"/>
              </a:rPr>
              <a:t>werd</a:t>
            </a:r>
            <a:r>
              <a:rPr lang="en-US" sz="3600" dirty="0">
                <a:latin typeface="+mn-lt"/>
              </a:rPr>
              <a:t> de </a:t>
            </a:r>
            <a:r>
              <a:rPr lang="en-US" sz="3600" dirty="0" err="1">
                <a:latin typeface="+mn-lt"/>
              </a:rPr>
              <a:t>hemel</a:t>
            </a:r>
            <a:r>
              <a:rPr lang="en-US" sz="3600" dirty="0">
                <a:latin typeface="+mn-lt"/>
              </a:rPr>
              <a:t> </a:t>
            </a:r>
            <a:r>
              <a:rPr lang="en-US" sz="3600" dirty="0" err="1">
                <a:latin typeface="+mn-lt"/>
              </a:rPr>
              <a:t>geopend</a:t>
            </a:r>
            <a:r>
              <a:rPr lang="en-US" sz="3600" dirty="0">
                <a:latin typeface="+mn-lt"/>
              </a:rPr>
              <a:t> </a:t>
            </a:r>
            <a:r>
              <a:rPr lang="en-US" sz="3600" dirty="0" err="1">
                <a:latin typeface="+mn-lt"/>
              </a:rPr>
              <a:t>en</a:t>
            </a:r>
            <a:r>
              <a:rPr lang="en-US" sz="3600" dirty="0">
                <a:latin typeface="+mn-lt"/>
              </a:rPr>
              <a:t> </a:t>
            </a:r>
            <a:r>
              <a:rPr lang="en-US" sz="3600" dirty="0" err="1">
                <a:latin typeface="+mn-lt"/>
              </a:rPr>
              <a:t>daalde</a:t>
            </a:r>
            <a:r>
              <a:rPr lang="en-US" sz="3600" dirty="0">
                <a:latin typeface="+mn-lt"/>
              </a:rPr>
              <a:t> de </a:t>
            </a:r>
            <a:r>
              <a:rPr lang="en-US" sz="3600" dirty="0" err="1">
                <a:latin typeface="+mn-lt"/>
              </a:rPr>
              <a:t>heilige</a:t>
            </a:r>
            <a:r>
              <a:rPr lang="en-US" sz="3600" dirty="0">
                <a:latin typeface="+mn-lt"/>
              </a:rPr>
              <a:t> </a:t>
            </a:r>
            <a:r>
              <a:rPr lang="en-US" sz="3600" dirty="0" err="1" smtClean="0">
                <a:latin typeface="+mn-lt"/>
              </a:rPr>
              <a:t>Geest</a:t>
            </a:r>
            <a:r>
              <a:rPr lang="en-US" sz="3600" dirty="0" smtClean="0">
                <a:latin typeface="+mn-lt"/>
              </a:rPr>
              <a:t> in </a:t>
            </a:r>
            <a:r>
              <a:rPr lang="en-US" sz="3600" dirty="0">
                <a:latin typeface="+mn-lt"/>
              </a:rPr>
              <a:t>de </a:t>
            </a:r>
            <a:r>
              <a:rPr lang="en-US" sz="3600" dirty="0" err="1">
                <a:latin typeface="+mn-lt"/>
              </a:rPr>
              <a:t>gedaante</a:t>
            </a:r>
            <a:r>
              <a:rPr lang="en-US" sz="3600" dirty="0">
                <a:latin typeface="+mn-lt"/>
              </a:rPr>
              <a:t> van </a:t>
            </a:r>
            <a:r>
              <a:rPr lang="en-US" sz="3600" dirty="0" err="1">
                <a:latin typeface="+mn-lt"/>
              </a:rPr>
              <a:t>een</a:t>
            </a:r>
            <a:r>
              <a:rPr lang="en-US" sz="3600" dirty="0">
                <a:latin typeface="+mn-lt"/>
              </a:rPr>
              <a:t> </a:t>
            </a:r>
            <a:r>
              <a:rPr lang="en-US" sz="3600" dirty="0" err="1">
                <a:latin typeface="+mn-lt"/>
              </a:rPr>
              <a:t>duif</a:t>
            </a:r>
            <a:r>
              <a:rPr lang="en-US" sz="3600" dirty="0">
                <a:latin typeface="+mn-lt"/>
              </a:rPr>
              <a:t> op hem </a:t>
            </a:r>
            <a:r>
              <a:rPr lang="en-US" sz="3600" dirty="0" err="1">
                <a:latin typeface="+mn-lt"/>
              </a:rPr>
              <a:t>neer</a:t>
            </a:r>
            <a:r>
              <a:rPr lang="en-US" sz="3600" dirty="0">
                <a:latin typeface="+mn-lt"/>
              </a:rPr>
              <a:t>, </a:t>
            </a:r>
            <a:r>
              <a:rPr lang="en-US" sz="3600" dirty="0" err="1">
                <a:latin typeface="+mn-lt"/>
              </a:rPr>
              <a:t>en</a:t>
            </a:r>
            <a:r>
              <a:rPr lang="en-US" sz="3600" dirty="0">
                <a:latin typeface="+mn-lt"/>
              </a:rPr>
              <a:t> </a:t>
            </a:r>
            <a:r>
              <a:rPr lang="en-US" sz="3600" dirty="0" err="1">
                <a:latin typeface="+mn-lt"/>
              </a:rPr>
              <a:t>er</a:t>
            </a:r>
            <a:r>
              <a:rPr lang="en-US" sz="3600" dirty="0">
                <a:latin typeface="+mn-lt"/>
              </a:rPr>
              <a:t> </a:t>
            </a:r>
            <a:r>
              <a:rPr lang="en-US" sz="3600" dirty="0" err="1">
                <a:latin typeface="+mn-lt"/>
              </a:rPr>
              <a:t>klonk</a:t>
            </a:r>
            <a:r>
              <a:rPr lang="en-US" sz="3600" dirty="0">
                <a:latin typeface="+mn-lt"/>
              </a:rPr>
              <a:t> </a:t>
            </a:r>
            <a:r>
              <a:rPr lang="en-US" sz="3600" dirty="0" err="1">
                <a:latin typeface="+mn-lt"/>
              </a:rPr>
              <a:t>een</a:t>
            </a:r>
            <a:r>
              <a:rPr lang="en-US" sz="3600" dirty="0">
                <a:latin typeface="+mn-lt"/>
              </a:rPr>
              <a:t> stem </a:t>
            </a:r>
            <a:r>
              <a:rPr lang="en-US" sz="3600" dirty="0" err="1">
                <a:latin typeface="+mn-lt"/>
              </a:rPr>
              <a:t>uit</a:t>
            </a:r>
            <a:r>
              <a:rPr lang="en-US" sz="3600" dirty="0">
                <a:latin typeface="+mn-lt"/>
              </a:rPr>
              <a:t> de </a:t>
            </a:r>
            <a:r>
              <a:rPr lang="en-US" sz="3600" dirty="0" err="1">
                <a:latin typeface="+mn-lt"/>
              </a:rPr>
              <a:t>hemel</a:t>
            </a:r>
            <a:r>
              <a:rPr lang="en-US" sz="3600" dirty="0">
                <a:latin typeface="+mn-lt"/>
              </a:rPr>
              <a:t>: </a:t>
            </a:r>
            <a:r>
              <a:rPr lang="en-US" sz="3600" dirty="0" smtClean="0">
                <a:latin typeface="+mn-lt"/>
              </a:rPr>
              <a:t/>
            </a:r>
            <a:br>
              <a:rPr lang="en-US" sz="3600" dirty="0" smtClean="0">
                <a:latin typeface="+mn-lt"/>
              </a:rPr>
            </a:br>
            <a:r>
              <a:rPr lang="en-US" sz="3600" dirty="0" smtClean="0">
                <a:latin typeface="+mn-lt"/>
              </a:rPr>
              <a:t>‘</a:t>
            </a:r>
            <a:r>
              <a:rPr lang="en-US" sz="3600" dirty="0" err="1">
                <a:latin typeface="+mn-lt"/>
              </a:rPr>
              <a:t>Jij</a:t>
            </a:r>
            <a:r>
              <a:rPr lang="en-US" sz="3600" dirty="0">
                <a:latin typeface="+mn-lt"/>
              </a:rPr>
              <a:t> bent </a:t>
            </a:r>
            <a:r>
              <a:rPr lang="en-US" sz="3600" dirty="0" err="1">
                <a:latin typeface="+mn-lt"/>
              </a:rPr>
              <a:t>mijn</a:t>
            </a:r>
            <a:r>
              <a:rPr lang="en-US" sz="3600" dirty="0">
                <a:latin typeface="+mn-lt"/>
              </a:rPr>
              <a:t> </a:t>
            </a:r>
            <a:r>
              <a:rPr lang="en-US" sz="3600" dirty="0" err="1">
                <a:latin typeface="+mn-lt"/>
              </a:rPr>
              <a:t>geliefde</a:t>
            </a:r>
            <a:r>
              <a:rPr lang="en-US" sz="3600" dirty="0">
                <a:latin typeface="+mn-lt"/>
              </a:rPr>
              <a:t> Zoon, </a:t>
            </a:r>
            <a:r>
              <a:rPr lang="en-US" sz="3600" dirty="0" smtClean="0">
                <a:latin typeface="+mn-lt"/>
              </a:rPr>
              <a:t/>
            </a:r>
            <a:br>
              <a:rPr lang="en-US" sz="3600" dirty="0" smtClean="0">
                <a:latin typeface="+mn-lt"/>
              </a:rPr>
            </a:br>
            <a:r>
              <a:rPr lang="en-US" sz="3600" dirty="0" smtClean="0">
                <a:latin typeface="+mn-lt"/>
              </a:rPr>
              <a:t>in </a:t>
            </a:r>
            <a:r>
              <a:rPr lang="en-US" sz="3600" dirty="0" err="1">
                <a:latin typeface="+mn-lt"/>
              </a:rPr>
              <a:t>jou</a:t>
            </a:r>
            <a:r>
              <a:rPr lang="en-US" sz="3600" dirty="0">
                <a:latin typeface="+mn-lt"/>
              </a:rPr>
              <a:t> </a:t>
            </a:r>
            <a:r>
              <a:rPr lang="en-US" sz="3600" dirty="0" err="1">
                <a:latin typeface="+mn-lt"/>
              </a:rPr>
              <a:t>vind</a:t>
            </a:r>
            <a:r>
              <a:rPr lang="en-US" sz="3600" dirty="0">
                <a:latin typeface="+mn-lt"/>
              </a:rPr>
              <a:t> </a:t>
            </a:r>
            <a:r>
              <a:rPr lang="en-US" sz="3600" dirty="0" err="1">
                <a:latin typeface="+mn-lt"/>
              </a:rPr>
              <a:t>ik</a:t>
            </a:r>
            <a:r>
              <a:rPr lang="en-US" sz="3600" dirty="0">
                <a:latin typeface="+mn-lt"/>
              </a:rPr>
              <a:t> </a:t>
            </a:r>
            <a:r>
              <a:rPr lang="en-US" sz="3600" dirty="0" err="1">
                <a:latin typeface="+mn-lt"/>
              </a:rPr>
              <a:t>vreugde</a:t>
            </a:r>
            <a:r>
              <a:rPr lang="en-US" sz="3600" dirty="0">
                <a:latin typeface="+mn-lt"/>
              </a:rPr>
              <a:t>.’</a:t>
            </a:r>
            <a:endParaRPr lang="en-US" sz="3600" dirty="0">
              <a:latin typeface="+mn-lt"/>
            </a:endParaRPr>
          </a:p>
        </p:txBody>
      </p:sp>
      <p:sp>
        <p:nvSpPr>
          <p:cNvPr id="3" name="Subtitle 2"/>
          <p:cNvSpPr>
            <a:spLocks noGrp="1"/>
          </p:cNvSpPr>
          <p:nvPr>
            <p:ph type="subTitle" idx="1"/>
          </p:nvPr>
        </p:nvSpPr>
        <p:spPr>
          <a:xfrm>
            <a:off x="6292123" y="539646"/>
            <a:ext cx="2372193" cy="436399"/>
          </a:xfrm>
        </p:spPr>
        <p:txBody>
          <a:bodyPr>
            <a:noAutofit/>
          </a:bodyPr>
          <a:lstStyle/>
          <a:p>
            <a:pPr algn="l"/>
            <a:r>
              <a:rPr lang="en-US" sz="2800" dirty="0">
                <a:solidFill>
                  <a:schemeClr val="accent1">
                    <a:lumMod val="75000"/>
                  </a:schemeClr>
                </a:solidFill>
                <a:latin typeface="+mj-lt"/>
              </a:rPr>
              <a:t>Luc 3:21,22</a:t>
            </a:r>
            <a:endParaRPr lang="en-US" sz="2800" dirty="0">
              <a:solidFill>
                <a:schemeClr val="accent1">
                  <a:lumMod val="75000"/>
                </a:schemeClr>
              </a:solidFill>
              <a:latin typeface="+mj-lt"/>
            </a:endParaRPr>
          </a:p>
        </p:txBody>
      </p:sp>
      <p:sp>
        <p:nvSpPr>
          <p:cNvPr id="4" name="TextBox 3"/>
          <p:cNvSpPr txBox="1"/>
          <p:nvPr/>
        </p:nvSpPr>
        <p:spPr>
          <a:xfrm>
            <a:off x="0" y="-9808"/>
            <a:ext cx="4727758" cy="985854"/>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5" name="TextBox 4"/>
          <p:cNvSpPr txBox="1"/>
          <p:nvPr/>
        </p:nvSpPr>
        <p:spPr>
          <a:xfrm>
            <a:off x="119921" y="134911"/>
            <a:ext cx="4384790" cy="830997"/>
          </a:xfrm>
          <a:prstGeom prst="rect">
            <a:avLst/>
          </a:prstGeom>
          <a:noFill/>
        </p:spPr>
        <p:txBody>
          <a:bodyPr wrap="none" rtlCol="0">
            <a:spAutoFit/>
          </a:bodyPr>
          <a:lstStyle/>
          <a:p>
            <a:r>
              <a:rPr lang="en-US" sz="2400" dirty="0" smtClean="0">
                <a:solidFill>
                  <a:schemeClr val="accent1">
                    <a:lumMod val="75000"/>
                  </a:schemeClr>
                </a:solidFill>
              </a:rPr>
              <a:t>De </a:t>
            </a:r>
            <a:r>
              <a:rPr lang="en-US" sz="2400" dirty="0" err="1" smtClean="0">
                <a:solidFill>
                  <a:schemeClr val="accent1">
                    <a:lumMod val="75000"/>
                  </a:schemeClr>
                </a:solidFill>
              </a:rPr>
              <a:t>Heilige</a:t>
            </a:r>
            <a:r>
              <a:rPr lang="en-US" sz="2400" dirty="0" smtClean="0">
                <a:solidFill>
                  <a:schemeClr val="accent1">
                    <a:lumMod val="75000"/>
                  </a:schemeClr>
                </a:solidFill>
              </a:rPr>
              <a:t> </a:t>
            </a:r>
            <a:r>
              <a:rPr lang="en-US" sz="2400" dirty="0" err="1" smtClean="0">
                <a:solidFill>
                  <a:schemeClr val="accent1">
                    <a:lumMod val="75000"/>
                  </a:schemeClr>
                </a:solidFill>
              </a:rPr>
              <a:t>Geest</a:t>
            </a:r>
            <a:r>
              <a:rPr lang="en-US" sz="2400" dirty="0" smtClean="0">
                <a:solidFill>
                  <a:schemeClr val="accent1">
                    <a:lumMod val="75000"/>
                  </a:schemeClr>
                </a:solidFill>
              </a:rPr>
              <a:t> </a:t>
            </a:r>
            <a:r>
              <a:rPr lang="en-US" sz="2400" dirty="0" err="1" smtClean="0">
                <a:solidFill>
                  <a:schemeClr val="accent1">
                    <a:lumMod val="75000"/>
                  </a:schemeClr>
                </a:solidFill>
              </a:rPr>
              <a:t>werkt</a:t>
            </a:r>
            <a:r>
              <a:rPr lang="en-US" sz="2400" dirty="0" smtClean="0">
                <a:solidFill>
                  <a:schemeClr val="accent1">
                    <a:lumMod val="75000"/>
                  </a:schemeClr>
                </a:solidFill>
              </a:rPr>
              <a:t> </a:t>
            </a:r>
            <a:r>
              <a:rPr lang="en-US" sz="2400" dirty="0" err="1" smtClean="0">
                <a:solidFill>
                  <a:schemeClr val="accent1">
                    <a:lumMod val="75000"/>
                  </a:schemeClr>
                </a:solidFill>
              </a:rPr>
              <a:t>als</a:t>
            </a:r>
            <a:r>
              <a:rPr lang="en-US" sz="2400" dirty="0" smtClean="0">
                <a:solidFill>
                  <a:schemeClr val="accent1">
                    <a:lumMod val="75000"/>
                  </a:schemeClr>
                </a:solidFill>
              </a:rPr>
              <a:t> </a:t>
            </a:r>
            <a:r>
              <a:rPr lang="en-US" sz="2400" dirty="0" err="1" smtClean="0">
                <a:solidFill>
                  <a:schemeClr val="accent1">
                    <a:lumMod val="75000"/>
                  </a:schemeClr>
                </a:solidFill>
              </a:rPr>
              <a:t>zalfolie</a:t>
            </a:r>
            <a:endParaRPr lang="en-US" sz="2400" dirty="0" smtClean="0">
              <a:solidFill>
                <a:schemeClr val="accent1">
                  <a:lumMod val="75000"/>
                </a:schemeClr>
              </a:solidFill>
            </a:endParaRPr>
          </a:p>
          <a:p>
            <a:r>
              <a:rPr lang="en-US" sz="2400" dirty="0" smtClean="0">
                <a:solidFill>
                  <a:schemeClr val="accent1">
                    <a:lumMod val="75000"/>
                  </a:schemeClr>
                </a:solidFill>
              </a:rPr>
              <a:t>1. </a:t>
            </a:r>
            <a:r>
              <a:rPr lang="en-US" sz="2400" dirty="0" err="1" smtClean="0">
                <a:solidFill>
                  <a:schemeClr val="accent1">
                    <a:lumMod val="75000"/>
                  </a:schemeClr>
                </a:solidFill>
              </a:rPr>
              <a:t>Zalf</a:t>
            </a:r>
            <a:r>
              <a:rPr lang="en-US" sz="2400" dirty="0" smtClean="0">
                <a:solidFill>
                  <a:schemeClr val="accent1">
                    <a:lumMod val="75000"/>
                  </a:schemeClr>
                </a:solidFill>
              </a:rPr>
              <a:t> op de </a:t>
            </a:r>
            <a:r>
              <a:rPr lang="en-US" sz="2400" dirty="0" err="1" smtClean="0">
                <a:solidFill>
                  <a:schemeClr val="accent1">
                    <a:lumMod val="75000"/>
                  </a:schemeClr>
                </a:solidFill>
              </a:rPr>
              <a:t>wonden</a:t>
            </a:r>
            <a:endParaRPr lang="en-US" sz="2400" dirty="0">
              <a:solidFill>
                <a:schemeClr val="accent1">
                  <a:lumMod val="75000"/>
                </a:schemeClr>
              </a:solidFill>
            </a:endParaRPr>
          </a:p>
        </p:txBody>
      </p:sp>
    </p:spTree>
    <p:extLst>
      <p:ext uri="{BB962C8B-B14F-4D97-AF65-F5344CB8AC3E}">
        <p14:creationId xmlns:p14="http://schemas.microsoft.com/office/powerpoint/2010/main" val="1394997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646" y="1100380"/>
            <a:ext cx="8124670" cy="4775764"/>
          </a:xfrm>
        </p:spPr>
        <p:txBody>
          <a:bodyPr anchor="t">
            <a:noAutofit/>
          </a:bodyPr>
          <a:lstStyle/>
          <a:p>
            <a:pPr algn="l"/>
            <a:r>
              <a:rPr lang="en-US" sz="3600" dirty="0">
                <a:latin typeface="+mn-lt"/>
              </a:rPr>
              <a:t>De </a:t>
            </a:r>
            <a:r>
              <a:rPr lang="en-US" sz="3600" dirty="0" err="1">
                <a:latin typeface="+mn-lt"/>
              </a:rPr>
              <a:t>Geest</a:t>
            </a:r>
            <a:r>
              <a:rPr lang="en-US" sz="3600" dirty="0">
                <a:latin typeface="+mn-lt"/>
              </a:rPr>
              <a:t> van de </a:t>
            </a:r>
            <a:r>
              <a:rPr lang="en-US" sz="3600" dirty="0" err="1">
                <a:latin typeface="+mn-lt"/>
              </a:rPr>
              <a:t>Heer</a:t>
            </a:r>
            <a:r>
              <a:rPr lang="en-US" sz="3600" dirty="0">
                <a:latin typeface="+mn-lt"/>
              </a:rPr>
              <a:t> rust op </a:t>
            </a:r>
            <a:r>
              <a:rPr lang="en-US" sz="3600" dirty="0" err="1">
                <a:latin typeface="+mn-lt"/>
              </a:rPr>
              <a:t>mij</a:t>
            </a:r>
            <a:r>
              <a:rPr lang="en-US" sz="3600" dirty="0">
                <a:latin typeface="+mn-lt"/>
              </a:rPr>
              <a:t>, want </a:t>
            </a:r>
            <a:r>
              <a:rPr lang="en-US" sz="3600" dirty="0" err="1">
                <a:latin typeface="+mn-lt"/>
              </a:rPr>
              <a:t>hij</a:t>
            </a:r>
            <a:r>
              <a:rPr lang="en-US" sz="3600" dirty="0">
                <a:latin typeface="+mn-lt"/>
              </a:rPr>
              <a:t> </a:t>
            </a:r>
            <a:r>
              <a:rPr lang="en-US" sz="3600" dirty="0" err="1">
                <a:latin typeface="+mn-lt"/>
              </a:rPr>
              <a:t>heeft</a:t>
            </a:r>
            <a:r>
              <a:rPr lang="en-US" sz="3600" dirty="0">
                <a:latin typeface="+mn-lt"/>
              </a:rPr>
              <a:t> </a:t>
            </a:r>
            <a:r>
              <a:rPr lang="en-US" sz="3600" dirty="0" err="1">
                <a:latin typeface="+mn-lt"/>
              </a:rPr>
              <a:t>mij</a:t>
            </a:r>
            <a:r>
              <a:rPr lang="en-US" sz="3600" dirty="0">
                <a:latin typeface="+mn-lt"/>
              </a:rPr>
              <a:t> </a:t>
            </a:r>
            <a:r>
              <a:rPr lang="en-US" sz="3600" dirty="0" err="1">
                <a:latin typeface="+mn-lt"/>
              </a:rPr>
              <a:t>gezalfd</a:t>
            </a:r>
            <a:r>
              <a:rPr lang="en-US" sz="3600" dirty="0" smtClean="0">
                <a:latin typeface="+mn-lt"/>
              </a:rPr>
              <a:t>. Om </a:t>
            </a:r>
            <a:r>
              <a:rPr lang="en-US" sz="3600" dirty="0" err="1">
                <a:latin typeface="+mn-lt"/>
              </a:rPr>
              <a:t>aan</a:t>
            </a:r>
            <a:r>
              <a:rPr lang="en-US" sz="3600" dirty="0">
                <a:latin typeface="+mn-lt"/>
              </a:rPr>
              <a:t> </a:t>
            </a:r>
            <a:r>
              <a:rPr lang="en-US" sz="3600" dirty="0" err="1">
                <a:latin typeface="+mn-lt"/>
              </a:rPr>
              <a:t>armen</a:t>
            </a:r>
            <a:r>
              <a:rPr lang="en-US" sz="3600" dirty="0">
                <a:latin typeface="+mn-lt"/>
              </a:rPr>
              <a:t> het </a:t>
            </a:r>
            <a:r>
              <a:rPr lang="en-US" sz="3600" dirty="0" err="1">
                <a:latin typeface="+mn-lt"/>
              </a:rPr>
              <a:t>goede</a:t>
            </a:r>
            <a:r>
              <a:rPr lang="en-US" sz="3600" dirty="0">
                <a:latin typeface="+mn-lt"/>
              </a:rPr>
              <a:t> </a:t>
            </a:r>
            <a:r>
              <a:rPr lang="en-US" sz="3600" dirty="0" err="1">
                <a:latin typeface="+mn-lt"/>
              </a:rPr>
              <a:t>nieuws</a:t>
            </a:r>
            <a:r>
              <a:rPr lang="en-US" sz="3600" dirty="0">
                <a:latin typeface="+mn-lt"/>
              </a:rPr>
              <a:t> </a:t>
            </a:r>
            <a:r>
              <a:rPr lang="en-US" sz="3600" dirty="0" err="1">
                <a:latin typeface="+mn-lt"/>
              </a:rPr>
              <a:t>te</a:t>
            </a:r>
            <a:r>
              <a:rPr lang="en-US" sz="3600" dirty="0">
                <a:latin typeface="+mn-lt"/>
              </a:rPr>
              <a:t> </a:t>
            </a:r>
            <a:r>
              <a:rPr lang="en-US" sz="3600" dirty="0" err="1">
                <a:latin typeface="+mn-lt"/>
              </a:rPr>
              <a:t>brengen</a:t>
            </a:r>
            <a:r>
              <a:rPr lang="en-US" sz="3600" dirty="0">
                <a:latin typeface="+mn-lt"/>
              </a:rPr>
              <a:t> </a:t>
            </a:r>
            <a:r>
              <a:rPr lang="en-US" sz="3600" dirty="0" err="1">
                <a:latin typeface="+mn-lt"/>
              </a:rPr>
              <a:t>heeft</a:t>
            </a:r>
            <a:r>
              <a:rPr lang="en-US" sz="3600" dirty="0">
                <a:latin typeface="+mn-lt"/>
              </a:rPr>
              <a:t> </a:t>
            </a:r>
            <a:r>
              <a:rPr lang="en-US" sz="3600" dirty="0" err="1">
                <a:latin typeface="+mn-lt"/>
              </a:rPr>
              <a:t>hij</a:t>
            </a:r>
            <a:r>
              <a:rPr lang="en-US" sz="3600" dirty="0">
                <a:latin typeface="+mn-lt"/>
              </a:rPr>
              <a:t> </a:t>
            </a:r>
            <a:r>
              <a:rPr lang="en-US" sz="3600" dirty="0" err="1">
                <a:latin typeface="+mn-lt"/>
              </a:rPr>
              <a:t>mij</a:t>
            </a:r>
            <a:r>
              <a:rPr lang="en-US" sz="3600" dirty="0">
                <a:latin typeface="+mn-lt"/>
              </a:rPr>
              <a:t> </a:t>
            </a:r>
            <a:r>
              <a:rPr lang="en-US" sz="3600" dirty="0" err="1">
                <a:latin typeface="+mn-lt"/>
              </a:rPr>
              <a:t>gezonden</a:t>
            </a:r>
            <a:r>
              <a:rPr lang="en-US" sz="3600" dirty="0" smtClean="0">
                <a:latin typeface="+mn-lt"/>
              </a:rPr>
              <a:t>, om </a:t>
            </a:r>
            <a:r>
              <a:rPr lang="en-US" sz="3600" dirty="0" err="1">
                <a:latin typeface="+mn-lt"/>
              </a:rPr>
              <a:t>aan</a:t>
            </a:r>
            <a:r>
              <a:rPr lang="en-US" sz="3600" dirty="0">
                <a:latin typeface="+mn-lt"/>
              </a:rPr>
              <a:t> </a:t>
            </a:r>
            <a:r>
              <a:rPr lang="en-US" sz="3600" dirty="0" err="1">
                <a:latin typeface="+mn-lt"/>
              </a:rPr>
              <a:t>gevangenen</a:t>
            </a:r>
            <a:r>
              <a:rPr lang="en-US" sz="3600" dirty="0">
                <a:latin typeface="+mn-lt"/>
              </a:rPr>
              <a:t> </a:t>
            </a:r>
            <a:r>
              <a:rPr lang="en-US" sz="3600" dirty="0" err="1">
                <a:latin typeface="+mn-lt"/>
              </a:rPr>
              <a:t>hun</a:t>
            </a:r>
            <a:r>
              <a:rPr lang="en-US" sz="3600" dirty="0">
                <a:latin typeface="+mn-lt"/>
              </a:rPr>
              <a:t> </a:t>
            </a:r>
            <a:r>
              <a:rPr lang="en-US" sz="3600" dirty="0" err="1">
                <a:latin typeface="+mn-lt"/>
              </a:rPr>
              <a:t>vrijlating</a:t>
            </a:r>
            <a:r>
              <a:rPr lang="en-US" sz="3600" dirty="0">
                <a:latin typeface="+mn-lt"/>
              </a:rPr>
              <a:t> </a:t>
            </a:r>
            <a:r>
              <a:rPr lang="en-US" sz="3600" dirty="0" err="1">
                <a:latin typeface="+mn-lt"/>
              </a:rPr>
              <a:t>bekend</a:t>
            </a:r>
            <a:r>
              <a:rPr lang="en-US" sz="3600" dirty="0">
                <a:latin typeface="+mn-lt"/>
              </a:rPr>
              <a:t> </a:t>
            </a:r>
            <a:r>
              <a:rPr lang="en-US" sz="3600" dirty="0" err="1">
                <a:latin typeface="+mn-lt"/>
              </a:rPr>
              <a:t>te</a:t>
            </a:r>
            <a:r>
              <a:rPr lang="en-US" sz="3600" dirty="0">
                <a:latin typeface="+mn-lt"/>
              </a:rPr>
              <a:t> </a:t>
            </a:r>
            <a:r>
              <a:rPr lang="en-US" sz="3600" dirty="0" err="1" smtClean="0">
                <a:latin typeface="+mn-lt"/>
              </a:rPr>
              <a:t>maken</a:t>
            </a:r>
            <a:r>
              <a:rPr lang="en-US" sz="3600" dirty="0" smtClean="0">
                <a:latin typeface="+mn-lt"/>
              </a:rPr>
              <a:t> </a:t>
            </a:r>
            <a:r>
              <a:rPr lang="en-US" sz="3600" dirty="0" err="1" smtClean="0">
                <a:latin typeface="+mn-lt"/>
              </a:rPr>
              <a:t>en</a:t>
            </a:r>
            <a:r>
              <a:rPr lang="en-US" sz="3600" dirty="0" smtClean="0">
                <a:latin typeface="+mn-lt"/>
              </a:rPr>
              <a:t> </a:t>
            </a:r>
            <a:r>
              <a:rPr lang="en-US" sz="3600" dirty="0" err="1">
                <a:latin typeface="+mn-lt"/>
              </a:rPr>
              <a:t>aan</a:t>
            </a:r>
            <a:r>
              <a:rPr lang="en-US" sz="3600" dirty="0">
                <a:latin typeface="+mn-lt"/>
              </a:rPr>
              <a:t> </a:t>
            </a:r>
            <a:r>
              <a:rPr lang="en-US" sz="3600" dirty="0" err="1">
                <a:latin typeface="+mn-lt"/>
              </a:rPr>
              <a:t>blinden</a:t>
            </a:r>
            <a:r>
              <a:rPr lang="en-US" sz="3600" dirty="0">
                <a:latin typeface="+mn-lt"/>
              </a:rPr>
              <a:t> het </a:t>
            </a:r>
            <a:r>
              <a:rPr lang="en-US" sz="3600" dirty="0" err="1">
                <a:latin typeface="+mn-lt"/>
              </a:rPr>
              <a:t>herstel</a:t>
            </a:r>
            <a:r>
              <a:rPr lang="en-US" sz="3600" dirty="0">
                <a:latin typeface="+mn-lt"/>
              </a:rPr>
              <a:t> van </a:t>
            </a:r>
            <a:r>
              <a:rPr lang="en-US" sz="3600" dirty="0" err="1">
                <a:latin typeface="+mn-lt"/>
              </a:rPr>
              <a:t>hun</a:t>
            </a:r>
            <a:r>
              <a:rPr lang="en-US" sz="3600" dirty="0">
                <a:latin typeface="+mn-lt"/>
              </a:rPr>
              <a:t> </a:t>
            </a:r>
            <a:r>
              <a:rPr lang="en-US" sz="3600" dirty="0" err="1">
                <a:latin typeface="+mn-lt"/>
              </a:rPr>
              <a:t>zicht</a:t>
            </a:r>
            <a:r>
              <a:rPr lang="en-US" sz="3600" dirty="0">
                <a:latin typeface="+mn-lt"/>
              </a:rPr>
              <a:t>, om </a:t>
            </a:r>
            <a:r>
              <a:rPr lang="en-US" sz="3600" dirty="0" err="1" smtClean="0">
                <a:latin typeface="+mn-lt"/>
              </a:rPr>
              <a:t>onder-drukten</a:t>
            </a:r>
            <a:r>
              <a:rPr lang="en-US" sz="3600" dirty="0" smtClean="0">
                <a:latin typeface="+mn-lt"/>
              </a:rPr>
              <a:t> </a:t>
            </a:r>
            <a:r>
              <a:rPr lang="en-US" sz="3600" dirty="0" err="1">
                <a:latin typeface="+mn-lt"/>
              </a:rPr>
              <a:t>hun</a:t>
            </a:r>
            <a:r>
              <a:rPr lang="en-US" sz="3600" dirty="0">
                <a:latin typeface="+mn-lt"/>
              </a:rPr>
              <a:t> </a:t>
            </a:r>
            <a:r>
              <a:rPr lang="en-US" sz="3600" dirty="0" err="1">
                <a:latin typeface="+mn-lt"/>
              </a:rPr>
              <a:t>vrijheid</a:t>
            </a:r>
            <a:r>
              <a:rPr lang="en-US" sz="3600" dirty="0">
                <a:latin typeface="+mn-lt"/>
              </a:rPr>
              <a:t> </a:t>
            </a:r>
            <a:r>
              <a:rPr lang="en-US" sz="3600" dirty="0" err="1">
                <a:latin typeface="+mn-lt"/>
              </a:rPr>
              <a:t>te</a:t>
            </a:r>
            <a:r>
              <a:rPr lang="en-US" sz="3600" dirty="0">
                <a:latin typeface="+mn-lt"/>
              </a:rPr>
              <a:t> </a:t>
            </a:r>
            <a:r>
              <a:rPr lang="en-US" sz="3600" dirty="0" err="1">
                <a:latin typeface="+mn-lt"/>
              </a:rPr>
              <a:t>geven</a:t>
            </a:r>
            <a:r>
              <a:rPr lang="en-US" sz="3600" dirty="0" smtClean="0">
                <a:latin typeface="+mn-lt"/>
              </a:rPr>
              <a:t>, om </a:t>
            </a:r>
            <a:r>
              <a:rPr lang="en-US" sz="3600" dirty="0" err="1">
                <a:latin typeface="+mn-lt"/>
              </a:rPr>
              <a:t>een</a:t>
            </a:r>
            <a:r>
              <a:rPr lang="en-US" sz="3600" dirty="0">
                <a:latin typeface="+mn-lt"/>
              </a:rPr>
              <a:t> </a:t>
            </a:r>
            <a:r>
              <a:rPr lang="en-US" sz="3600" dirty="0" err="1">
                <a:latin typeface="+mn-lt"/>
              </a:rPr>
              <a:t>genadejaar</a:t>
            </a:r>
            <a:r>
              <a:rPr lang="en-US" sz="3600" dirty="0">
                <a:latin typeface="+mn-lt"/>
              </a:rPr>
              <a:t> van de </a:t>
            </a:r>
            <a:r>
              <a:rPr lang="en-US" sz="3600" dirty="0" err="1">
                <a:latin typeface="+mn-lt"/>
              </a:rPr>
              <a:t>Heer</a:t>
            </a:r>
            <a:r>
              <a:rPr lang="en-US" sz="3600" dirty="0">
                <a:latin typeface="+mn-lt"/>
              </a:rPr>
              <a:t> </a:t>
            </a:r>
            <a:r>
              <a:rPr lang="en-US" sz="3600" dirty="0" err="1">
                <a:latin typeface="+mn-lt"/>
              </a:rPr>
              <a:t>uit</a:t>
            </a:r>
            <a:r>
              <a:rPr lang="en-US" sz="3600" dirty="0">
                <a:latin typeface="+mn-lt"/>
              </a:rPr>
              <a:t> </a:t>
            </a:r>
            <a:r>
              <a:rPr lang="en-US" sz="3600" dirty="0" err="1">
                <a:latin typeface="+mn-lt"/>
              </a:rPr>
              <a:t>te</a:t>
            </a:r>
            <a:r>
              <a:rPr lang="en-US" sz="3600" dirty="0">
                <a:latin typeface="+mn-lt"/>
              </a:rPr>
              <a:t> </a:t>
            </a:r>
            <a:r>
              <a:rPr lang="en-US" sz="3600" dirty="0" err="1">
                <a:latin typeface="+mn-lt"/>
              </a:rPr>
              <a:t>roepen</a:t>
            </a:r>
            <a:r>
              <a:rPr lang="en-US" sz="3600" dirty="0">
                <a:latin typeface="+mn-lt"/>
              </a:rPr>
              <a:t>.</a:t>
            </a:r>
            <a:endParaRPr lang="en-US" sz="3600" dirty="0">
              <a:latin typeface="+mn-lt"/>
            </a:endParaRPr>
          </a:p>
        </p:txBody>
      </p:sp>
      <p:sp>
        <p:nvSpPr>
          <p:cNvPr id="3" name="Subtitle 2"/>
          <p:cNvSpPr>
            <a:spLocks noGrp="1"/>
          </p:cNvSpPr>
          <p:nvPr>
            <p:ph type="subTitle" idx="1"/>
          </p:nvPr>
        </p:nvSpPr>
        <p:spPr>
          <a:xfrm>
            <a:off x="6292123" y="529509"/>
            <a:ext cx="2372193" cy="436399"/>
          </a:xfrm>
        </p:spPr>
        <p:txBody>
          <a:bodyPr>
            <a:noAutofit/>
          </a:bodyPr>
          <a:lstStyle/>
          <a:p>
            <a:pPr algn="l"/>
            <a:r>
              <a:rPr lang="en-US" sz="2800" dirty="0">
                <a:solidFill>
                  <a:schemeClr val="accent1">
                    <a:lumMod val="75000"/>
                  </a:schemeClr>
                </a:solidFill>
                <a:latin typeface="+mj-lt"/>
              </a:rPr>
              <a:t>Luc </a:t>
            </a:r>
            <a:r>
              <a:rPr lang="en-US" sz="2800" dirty="0" smtClean="0">
                <a:solidFill>
                  <a:schemeClr val="accent1">
                    <a:lumMod val="75000"/>
                  </a:schemeClr>
                </a:solidFill>
                <a:latin typeface="+mj-lt"/>
              </a:rPr>
              <a:t>4:18,19</a:t>
            </a:r>
            <a:endParaRPr lang="en-US" sz="2800" dirty="0">
              <a:solidFill>
                <a:schemeClr val="accent1">
                  <a:lumMod val="75000"/>
                </a:schemeClr>
              </a:solidFill>
              <a:latin typeface="+mj-lt"/>
            </a:endParaRPr>
          </a:p>
        </p:txBody>
      </p:sp>
      <p:sp>
        <p:nvSpPr>
          <p:cNvPr id="4" name="TextBox 3"/>
          <p:cNvSpPr txBox="1"/>
          <p:nvPr/>
        </p:nvSpPr>
        <p:spPr>
          <a:xfrm>
            <a:off x="0" y="-9808"/>
            <a:ext cx="4727758" cy="985854"/>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5" name="TextBox 4"/>
          <p:cNvSpPr txBox="1"/>
          <p:nvPr/>
        </p:nvSpPr>
        <p:spPr>
          <a:xfrm>
            <a:off x="119921" y="134911"/>
            <a:ext cx="4384790" cy="830997"/>
          </a:xfrm>
          <a:prstGeom prst="rect">
            <a:avLst/>
          </a:prstGeom>
          <a:noFill/>
        </p:spPr>
        <p:txBody>
          <a:bodyPr wrap="none" rtlCol="0">
            <a:spAutoFit/>
          </a:bodyPr>
          <a:lstStyle/>
          <a:p>
            <a:r>
              <a:rPr lang="en-US" sz="2400" dirty="0" smtClean="0">
                <a:solidFill>
                  <a:schemeClr val="accent1">
                    <a:lumMod val="75000"/>
                  </a:schemeClr>
                </a:solidFill>
              </a:rPr>
              <a:t>De </a:t>
            </a:r>
            <a:r>
              <a:rPr lang="en-US" sz="2400" dirty="0" err="1" smtClean="0">
                <a:solidFill>
                  <a:schemeClr val="accent1">
                    <a:lumMod val="75000"/>
                  </a:schemeClr>
                </a:solidFill>
              </a:rPr>
              <a:t>Heilige</a:t>
            </a:r>
            <a:r>
              <a:rPr lang="en-US" sz="2400" dirty="0" smtClean="0">
                <a:solidFill>
                  <a:schemeClr val="accent1">
                    <a:lumMod val="75000"/>
                  </a:schemeClr>
                </a:solidFill>
              </a:rPr>
              <a:t> </a:t>
            </a:r>
            <a:r>
              <a:rPr lang="en-US" sz="2400" dirty="0" err="1" smtClean="0">
                <a:solidFill>
                  <a:schemeClr val="accent1">
                    <a:lumMod val="75000"/>
                  </a:schemeClr>
                </a:solidFill>
              </a:rPr>
              <a:t>Geest</a:t>
            </a:r>
            <a:r>
              <a:rPr lang="en-US" sz="2400" dirty="0" smtClean="0">
                <a:solidFill>
                  <a:schemeClr val="accent1">
                    <a:lumMod val="75000"/>
                  </a:schemeClr>
                </a:solidFill>
              </a:rPr>
              <a:t> </a:t>
            </a:r>
            <a:r>
              <a:rPr lang="en-US" sz="2400" dirty="0" err="1" smtClean="0">
                <a:solidFill>
                  <a:schemeClr val="accent1">
                    <a:lumMod val="75000"/>
                  </a:schemeClr>
                </a:solidFill>
              </a:rPr>
              <a:t>werkt</a:t>
            </a:r>
            <a:r>
              <a:rPr lang="en-US" sz="2400" dirty="0" smtClean="0">
                <a:solidFill>
                  <a:schemeClr val="accent1">
                    <a:lumMod val="75000"/>
                  </a:schemeClr>
                </a:solidFill>
              </a:rPr>
              <a:t> </a:t>
            </a:r>
            <a:r>
              <a:rPr lang="en-US" sz="2400" dirty="0" err="1" smtClean="0">
                <a:solidFill>
                  <a:schemeClr val="accent1">
                    <a:lumMod val="75000"/>
                  </a:schemeClr>
                </a:solidFill>
              </a:rPr>
              <a:t>als</a:t>
            </a:r>
            <a:r>
              <a:rPr lang="en-US" sz="2400" dirty="0" smtClean="0">
                <a:solidFill>
                  <a:schemeClr val="accent1">
                    <a:lumMod val="75000"/>
                  </a:schemeClr>
                </a:solidFill>
              </a:rPr>
              <a:t> </a:t>
            </a:r>
            <a:r>
              <a:rPr lang="en-US" sz="2400" dirty="0" err="1" smtClean="0">
                <a:solidFill>
                  <a:schemeClr val="accent1">
                    <a:lumMod val="75000"/>
                  </a:schemeClr>
                </a:solidFill>
              </a:rPr>
              <a:t>zalfolie</a:t>
            </a:r>
            <a:endParaRPr lang="en-US" sz="2400" dirty="0" smtClean="0">
              <a:solidFill>
                <a:schemeClr val="accent1">
                  <a:lumMod val="75000"/>
                </a:schemeClr>
              </a:solidFill>
            </a:endParaRPr>
          </a:p>
          <a:p>
            <a:r>
              <a:rPr lang="en-US" sz="2400" dirty="0" smtClean="0">
                <a:solidFill>
                  <a:schemeClr val="accent1">
                    <a:lumMod val="75000"/>
                  </a:schemeClr>
                </a:solidFill>
              </a:rPr>
              <a:t>1. </a:t>
            </a:r>
            <a:r>
              <a:rPr lang="en-US" sz="2400" dirty="0" err="1" smtClean="0">
                <a:solidFill>
                  <a:schemeClr val="accent1">
                    <a:lumMod val="75000"/>
                  </a:schemeClr>
                </a:solidFill>
              </a:rPr>
              <a:t>Zalf</a:t>
            </a:r>
            <a:r>
              <a:rPr lang="en-US" sz="2400" dirty="0" smtClean="0">
                <a:solidFill>
                  <a:schemeClr val="accent1">
                    <a:lumMod val="75000"/>
                  </a:schemeClr>
                </a:solidFill>
              </a:rPr>
              <a:t> op de </a:t>
            </a:r>
            <a:r>
              <a:rPr lang="en-US" sz="2400" dirty="0" err="1" smtClean="0">
                <a:solidFill>
                  <a:schemeClr val="accent1">
                    <a:lumMod val="75000"/>
                  </a:schemeClr>
                </a:solidFill>
              </a:rPr>
              <a:t>wonden</a:t>
            </a:r>
            <a:endParaRPr lang="en-US" sz="2400" dirty="0">
              <a:solidFill>
                <a:schemeClr val="accent1">
                  <a:lumMod val="75000"/>
                </a:schemeClr>
              </a:solidFill>
            </a:endParaRPr>
          </a:p>
        </p:txBody>
      </p:sp>
    </p:spTree>
    <p:extLst>
      <p:ext uri="{BB962C8B-B14F-4D97-AF65-F5344CB8AC3E}">
        <p14:creationId xmlns:p14="http://schemas.microsoft.com/office/powerpoint/2010/main" val="24026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646" y="1100380"/>
            <a:ext cx="8124670" cy="4775764"/>
          </a:xfrm>
        </p:spPr>
        <p:txBody>
          <a:bodyPr anchor="t">
            <a:noAutofit/>
          </a:bodyPr>
          <a:lstStyle/>
          <a:p>
            <a:pPr algn="l"/>
            <a:endParaRPr lang="en-US" sz="3600" dirty="0">
              <a:latin typeface="+mn-lt"/>
            </a:endParaRPr>
          </a:p>
        </p:txBody>
      </p:sp>
      <p:sp>
        <p:nvSpPr>
          <p:cNvPr id="3" name="Subtitle 2"/>
          <p:cNvSpPr>
            <a:spLocks noGrp="1"/>
          </p:cNvSpPr>
          <p:nvPr>
            <p:ph type="subTitle" idx="1"/>
          </p:nvPr>
        </p:nvSpPr>
        <p:spPr>
          <a:xfrm>
            <a:off x="6292123" y="529509"/>
            <a:ext cx="2372193" cy="436399"/>
          </a:xfrm>
        </p:spPr>
        <p:txBody>
          <a:bodyPr>
            <a:noAutofit/>
          </a:bodyPr>
          <a:lstStyle/>
          <a:p>
            <a:pPr algn="l"/>
            <a:endParaRPr lang="en-US" sz="2800" dirty="0">
              <a:solidFill>
                <a:schemeClr val="accent1">
                  <a:lumMod val="75000"/>
                </a:schemeClr>
              </a:solidFill>
              <a:latin typeface="+mj-lt"/>
            </a:endParaRPr>
          </a:p>
        </p:txBody>
      </p:sp>
      <p:sp>
        <p:nvSpPr>
          <p:cNvPr id="4" name="TextBox 3"/>
          <p:cNvSpPr txBox="1"/>
          <p:nvPr/>
        </p:nvSpPr>
        <p:spPr>
          <a:xfrm>
            <a:off x="0" y="-9808"/>
            <a:ext cx="4727758" cy="985854"/>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5" name="TextBox 4"/>
          <p:cNvSpPr txBox="1"/>
          <p:nvPr/>
        </p:nvSpPr>
        <p:spPr>
          <a:xfrm>
            <a:off x="119921" y="134911"/>
            <a:ext cx="4384790" cy="830997"/>
          </a:xfrm>
          <a:prstGeom prst="rect">
            <a:avLst/>
          </a:prstGeom>
          <a:noFill/>
        </p:spPr>
        <p:txBody>
          <a:bodyPr wrap="none" rtlCol="0">
            <a:spAutoFit/>
          </a:bodyPr>
          <a:lstStyle/>
          <a:p>
            <a:r>
              <a:rPr lang="en-US" sz="2400" dirty="0" smtClean="0">
                <a:solidFill>
                  <a:schemeClr val="accent1">
                    <a:lumMod val="75000"/>
                  </a:schemeClr>
                </a:solidFill>
              </a:rPr>
              <a:t>De </a:t>
            </a:r>
            <a:r>
              <a:rPr lang="en-US" sz="2400" dirty="0" err="1" smtClean="0">
                <a:solidFill>
                  <a:schemeClr val="accent1">
                    <a:lumMod val="75000"/>
                  </a:schemeClr>
                </a:solidFill>
              </a:rPr>
              <a:t>Heilige</a:t>
            </a:r>
            <a:r>
              <a:rPr lang="en-US" sz="2400" dirty="0" smtClean="0">
                <a:solidFill>
                  <a:schemeClr val="accent1">
                    <a:lumMod val="75000"/>
                  </a:schemeClr>
                </a:solidFill>
              </a:rPr>
              <a:t> </a:t>
            </a:r>
            <a:r>
              <a:rPr lang="en-US" sz="2400" dirty="0" err="1" smtClean="0">
                <a:solidFill>
                  <a:schemeClr val="accent1">
                    <a:lumMod val="75000"/>
                  </a:schemeClr>
                </a:solidFill>
              </a:rPr>
              <a:t>Geest</a:t>
            </a:r>
            <a:r>
              <a:rPr lang="en-US" sz="2400" dirty="0" smtClean="0">
                <a:solidFill>
                  <a:schemeClr val="accent1">
                    <a:lumMod val="75000"/>
                  </a:schemeClr>
                </a:solidFill>
              </a:rPr>
              <a:t> </a:t>
            </a:r>
            <a:r>
              <a:rPr lang="en-US" sz="2400" dirty="0" err="1" smtClean="0">
                <a:solidFill>
                  <a:schemeClr val="accent1">
                    <a:lumMod val="75000"/>
                  </a:schemeClr>
                </a:solidFill>
              </a:rPr>
              <a:t>werkt</a:t>
            </a:r>
            <a:r>
              <a:rPr lang="en-US" sz="2400" dirty="0" smtClean="0">
                <a:solidFill>
                  <a:schemeClr val="accent1">
                    <a:lumMod val="75000"/>
                  </a:schemeClr>
                </a:solidFill>
              </a:rPr>
              <a:t> </a:t>
            </a:r>
            <a:r>
              <a:rPr lang="en-US" sz="2400" dirty="0" err="1" smtClean="0">
                <a:solidFill>
                  <a:schemeClr val="accent1">
                    <a:lumMod val="75000"/>
                  </a:schemeClr>
                </a:solidFill>
              </a:rPr>
              <a:t>als</a:t>
            </a:r>
            <a:r>
              <a:rPr lang="en-US" sz="2400" dirty="0" smtClean="0">
                <a:solidFill>
                  <a:schemeClr val="accent1">
                    <a:lumMod val="75000"/>
                  </a:schemeClr>
                </a:solidFill>
              </a:rPr>
              <a:t> </a:t>
            </a:r>
            <a:r>
              <a:rPr lang="en-US" sz="2400" dirty="0" err="1" smtClean="0">
                <a:solidFill>
                  <a:schemeClr val="accent1">
                    <a:lumMod val="75000"/>
                  </a:schemeClr>
                </a:solidFill>
              </a:rPr>
              <a:t>zalfolie</a:t>
            </a:r>
            <a:endParaRPr lang="en-US" sz="2400" dirty="0" smtClean="0">
              <a:solidFill>
                <a:schemeClr val="accent1">
                  <a:lumMod val="75000"/>
                </a:schemeClr>
              </a:solidFill>
            </a:endParaRPr>
          </a:p>
          <a:p>
            <a:r>
              <a:rPr lang="en-US" sz="2400" dirty="0" smtClean="0">
                <a:solidFill>
                  <a:schemeClr val="accent1">
                    <a:lumMod val="75000"/>
                  </a:schemeClr>
                </a:solidFill>
              </a:rPr>
              <a:t>2. </a:t>
            </a:r>
            <a:r>
              <a:rPr lang="en-US" sz="2400" dirty="0" err="1" smtClean="0">
                <a:solidFill>
                  <a:schemeClr val="accent1">
                    <a:lumMod val="75000"/>
                  </a:schemeClr>
                </a:solidFill>
              </a:rPr>
              <a:t>Olie</a:t>
            </a:r>
            <a:r>
              <a:rPr lang="en-US" sz="2400" dirty="0" smtClean="0">
                <a:solidFill>
                  <a:schemeClr val="accent1">
                    <a:lumMod val="75000"/>
                  </a:schemeClr>
                </a:solidFill>
              </a:rPr>
              <a:t> op het </a:t>
            </a:r>
            <a:r>
              <a:rPr lang="en-US" sz="2400" dirty="0" err="1" smtClean="0">
                <a:solidFill>
                  <a:schemeClr val="accent1">
                    <a:lumMod val="75000"/>
                  </a:schemeClr>
                </a:solidFill>
              </a:rPr>
              <a:t>vuur</a:t>
            </a:r>
            <a:endParaRPr lang="en-US" sz="2400" dirty="0">
              <a:solidFill>
                <a:schemeClr val="accent1">
                  <a:lumMod val="75000"/>
                </a:schemeClr>
              </a:solidFill>
            </a:endParaRPr>
          </a:p>
        </p:txBody>
      </p:sp>
    </p:spTree>
    <p:extLst>
      <p:ext uri="{BB962C8B-B14F-4D97-AF65-F5344CB8AC3E}">
        <p14:creationId xmlns:p14="http://schemas.microsoft.com/office/powerpoint/2010/main" val="1431644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646" y="1100380"/>
            <a:ext cx="8124670" cy="1725947"/>
          </a:xfrm>
        </p:spPr>
        <p:txBody>
          <a:bodyPr anchor="t">
            <a:noAutofit/>
          </a:bodyPr>
          <a:lstStyle/>
          <a:p>
            <a:pPr algn="l"/>
            <a:r>
              <a:rPr lang="en-US" sz="3600" dirty="0" err="1">
                <a:latin typeface="+mn-lt"/>
              </a:rPr>
              <a:t>Hij</a:t>
            </a:r>
            <a:r>
              <a:rPr lang="en-US" sz="3600" dirty="0">
                <a:latin typeface="+mn-lt"/>
              </a:rPr>
              <a:t> die door God </a:t>
            </a:r>
            <a:r>
              <a:rPr lang="en-US" sz="3600" dirty="0" err="1">
                <a:latin typeface="+mn-lt"/>
              </a:rPr>
              <a:t>gezonden</a:t>
            </a:r>
            <a:r>
              <a:rPr lang="en-US" sz="3600" dirty="0">
                <a:latin typeface="+mn-lt"/>
              </a:rPr>
              <a:t> is, </a:t>
            </a:r>
            <a:r>
              <a:rPr lang="en-US" sz="3600" dirty="0" err="1">
                <a:latin typeface="+mn-lt"/>
              </a:rPr>
              <a:t>spreekt</a:t>
            </a:r>
            <a:r>
              <a:rPr lang="en-US" sz="3600" dirty="0">
                <a:latin typeface="+mn-lt"/>
              </a:rPr>
              <a:t> de </a:t>
            </a:r>
            <a:r>
              <a:rPr lang="en-US" sz="3600" dirty="0" err="1">
                <a:latin typeface="+mn-lt"/>
              </a:rPr>
              <a:t>woorden</a:t>
            </a:r>
            <a:r>
              <a:rPr lang="en-US" sz="3600" dirty="0">
                <a:latin typeface="+mn-lt"/>
              </a:rPr>
              <a:t> van God</a:t>
            </a:r>
            <a:r>
              <a:rPr lang="en-US" sz="3600" dirty="0" smtClean="0">
                <a:latin typeface="+mn-lt"/>
              </a:rPr>
              <a:t>, </a:t>
            </a:r>
            <a:r>
              <a:rPr lang="en-US" sz="3600" dirty="0" err="1" smtClean="0">
                <a:latin typeface="+mn-lt"/>
              </a:rPr>
              <a:t>en</a:t>
            </a:r>
            <a:r>
              <a:rPr lang="en-US" sz="3600" dirty="0" smtClean="0">
                <a:latin typeface="+mn-lt"/>
              </a:rPr>
              <a:t> </a:t>
            </a:r>
            <a:r>
              <a:rPr lang="en-US" sz="3600" dirty="0">
                <a:latin typeface="+mn-lt"/>
              </a:rPr>
              <a:t>God </a:t>
            </a:r>
            <a:r>
              <a:rPr lang="en-US" sz="3600" dirty="0" err="1">
                <a:latin typeface="+mn-lt"/>
              </a:rPr>
              <a:t>schenkt</a:t>
            </a:r>
            <a:r>
              <a:rPr lang="en-US" sz="3600" dirty="0">
                <a:latin typeface="+mn-lt"/>
              </a:rPr>
              <a:t> de </a:t>
            </a:r>
            <a:r>
              <a:rPr lang="en-US" sz="3600" dirty="0" err="1">
                <a:latin typeface="+mn-lt"/>
              </a:rPr>
              <a:t>Geest</a:t>
            </a:r>
            <a:r>
              <a:rPr lang="en-US" sz="3600" dirty="0">
                <a:latin typeface="+mn-lt"/>
              </a:rPr>
              <a:t> in </a:t>
            </a:r>
            <a:r>
              <a:rPr lang="en-US" sz="3600" dirty="0" err="1">
                <a:latin typeface="+mn-lt"/>
              </a:rPr>
              <a:t>overvloed</a:t>
            </a:r>
            <a:r>
              <a:rPr lang="en-US" sz="3600" dirty="0">
                <a:latin typeface="+mn-lt"/>
              </a:rPr>
              <a:t>.</a:t>
            </a:r>
            <a:endParaRPr lang="en-US" sz="3600" dirty="0">
              <a:latin typeface="+mn-lt"/>
            </a:endParaRPr>
          </a:p>
        </p:txBody>
      </p:sp>
      <p:sp>
        <p:nvSpPr>
          <p:cNvPr id="3" name="Subtitle 2"/>
          <p:cNvSpPr>
            <a:spLocks noGrp="1"/>
          </p:cNvSpPr>
          <p:nvPr>
            <p:ph type="subTitle" idx="1"/>
          </p:nvPr>
        </p:nvSpPr>
        <p:spPr>
          <a:xfrm>
            <a:off x="6292123" y="529509"/>
            <a:ext cx="2372193" cy="436399"/>
          </a:xfrm>
        </p:spPr>
        <p:txBody>
          <a:bodyPr>
            <a:noAutofit/>
          </a:bodyPr>
          <a:lstStyle/>
          <a:p>
            <a:pPr algn="l"/>
            <a:r>
              <a:rPr lang="en-US" sz="2800" dirty="0" smtClean="0">
                <a:solidFill>
                  <a:schemeClr val="accent1">
                    <a:lumMod val="75000"/>
                  </a:schemeClr>
                </a:solidFill>
                <a:latin typeface="+mj-lt"/>
              </a:rPr>
              <a:t>Joh 3:34</a:t>
            </a:r>
            <a:endParaRPr lang="en-US" sz="2800" dirty="0">
              <a:solidFill>
                <a:schemeClr val="accent1">
                  <a:lumMod val="75000"/>
                </a:schemeClr>
              </a:solidFill>
              <a:latin typeface="+mj-lt"/>
            </a:endParaRPr>
          </a:p>
        </p:txBody>
      </p:sp>
      <p:sp>
        <p:nvSpPr>
          <p:cNvPr id="4" name="TextBox 3"/>
          <p:cNvSpPr txBox="1"/>
          <p:nvPr/>
        </p:nvSpPr>
        <p:spPr>
          <a:xfrm>
            <a:off x="0" y="-9808"/>
            <a:ext cx="4727758" cy="985854"/>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5" name="TextBox 4"/>
          <p:cNvSpPr txBox="1"/>
          <p:nvPr/>
        </p:nvSpPr>
        <p:spPr>
          <a:xfrm>
            <a:off x="119921" y="134911"/>
            <a:ext cx="4384790" cy="830997"/>
          </a:xfrm>
          <a:prstGeom prst="rect">
            <a:avLst/>
          </a:prstGeom>
          <a:noFill/>
        </p:spPr>
        <p:txBody>
          <a:bodyPr wrap="none" rtlCol="0">
            <a:spAutoFit/>
          </a:bodyPr>
          <a:lstStyle/>
          <a:p>
            <a:r>
              <a:rPr lang="en-US" sz="2400" dirty="0" smtClean="0">
                <a:solidFill>
                  <a:schemeClr val="accent1">
                    <a:lumMod val="75000"/>
                  </a:schemeClr>
                </a:solidFill>
              </a:rPr>
              <a:t>De </a:t>
            </a:r>
            <a:r>
              <a:rPr lang="en-US" sz="2400" dirty="0" err="1" smtClean="0">
                <a:solidFill>
                  <a:schemeClr val="accent1">
                    <a:lumMod val="75000"/>
                  </a:schemeClr>
                </a:solidFill>
              </a:rPr>
              <a:t>Heilige</a:t>
            </a:r>
            <a:r>
              <a:rPr lang="en-US" sz="2400" dirty="0" smtClean="0">
                <a:solidFill>
                  <a:schemeClr val="accent1">
                    <a:lumMod val="75000"/>
                  </a:schemeClr>
                </a:solidFill>
              </a:rPr>
              <a:t> </a:t>
            </a:r>
            <a:r>
              <a:rPr lang="en-US" sz="2400" dirty="0" err="1" smtClean="0">
                <a:solidFill>
                  <a:schemeClr val="accent1">
                    <a:lumMod val="75000"/>
                  </a:schemeClr>
                </a:solidFill>
              </a:rPr>
              <a:t>Geest</a:t>
            </a:r>
            <a:r>
              <a:rPr lang="en-US" sz="2400" dirty="0" smtClean="0">
                <a:solidFill>
                  <a:schemeClr val="accent1">
                    <a:lumMod val="75000"/>
                  </a:schemeClr>
                </a:solidFill>
              </a:rPr>
              <a:t> </a:t>
            </a:r>
            <a:r>
              <a:rPr lang="en-US" sz="2400" dirty="0" err="1" smtClean="0">
                <a:solidFill>
                  <a:schemeClr val="accent1">
                    <a:lumMod val="75000"/>
                  </a:schemeClr>
                </a:solidFill>
              </a:rPr>
              <a:t>werkt</a:t>
            </a:r>
            <a:r>
              <a:rPr lang="en-US" sz="2400" dirty="0" smtClean="0">
                <a:solidFill>
                  <a:schemeClr val="accent1">
                    <a:lumMod val="75000"/>
                  </a:schemeClr>
                </a:solidFill>
              </a:rPr>
              <a:t> </a:t>
            </a:r>
            <a:r>
              <a:rPr lang="en-US" sz="2400" dirty="0" err="1" smtClean="0">
                <a:solidFill>
                  <a:schemeClr val="accent1">
                    <a:lumMod val="75000"/>
                  </a:schemeClr>
                </a:solidFill>
              </a:rPr>
              <a:t>als</a:t>
            </a:r>
            <a:r>
              <a:rPr lang="en-US" sz="2400" dirty="0" smtClean="0">
                <a:solidFill>
                  <a:schemeClr val="accent1">
                    <a:lumMod val="75000"/>
                  </a:schemeClr>
                </a:solidFill>
              </a:rPr>
              <a:t> </a:t>
            </a:r>
            <a:r>
              <a:rPr lang="en-US" sz="2400" dirty="0" err="1" smtClean="0">
                <a:solidFill>
                  <a:schemeClr val="accent1">
                    <a:lumMod val="75000"/>
                  </a:schemeClr>
                </a:solidFill>
              </a:rPr>
              <a:t>zalfolie</a:t>
            </a:r>
            <a:endParaRPr lang="en-US" sz="2400" dirty="0" smtClean="0">
              <a:solidFill>
                <a:schemeClr val="accent1">
                  <a:lumMod val="75000"/>
                </a:schemeClr>
              </a:solidFill>
            </a:endParaRPr>
          </a:p>
          <a:p>
            <a:r>
              <a:rPr lang="en-US" sz="2400" dirty="0" smtClean="0">
                <a:solidFill>
                  <a:schemeClr val="accent1">
                    <a:lumMod val="75000"/>
                  </a:schemeClr>
                </a:solidFill>
              </a:rPr>
              <a:t>2. </a:t>
            </a:r>
            <a:r>
              <a:rPr lang="en-US" sz="2400" dirty="0" err="1" smtClean="0">
                <a:solidFill>
                  <a:schemeClr val="accent1">
                    <a:lumMod val="75000"/>
                  </a:schemeClr>
                </a:solidFill>
              </a:rPr>
              <a:t>Olie</a:t>
            </a:r>
            <a:r>
              <a:rPr lang="en-US" sz="2400" dirty="0" smtClean="0">
                <a:solidFill>
                  <a:schemeClr val="accent1">
                    <a:lumMod val="75000"/>
                  </a:schemeClr>
                </a:solidFill>
              </a:rPr>
              <a:t> op het </a:t>
            </a:r>
            <a:r>
              <a:rPr lang="en-US" sz="2400" dirty="0" err="1" smtClean="0">
                <a:solidFill>
                  <a:schemeClr val="accent1">
                    <a:lumMod val="75000"/>
                  </a:schemeClr>
                </a:solidFill>
              </a:rPr>
              <a:t>vuur</a:t>
            </a:r>
            <a:endParaRPr lang="en-US" sz="2400" dirty="0">
              <a:solidFill>
                <a:schemeClr val="accent1">
                  <a:lumMod val="75000"/>
                </a:schemeClr>
              </a:solidFill>
            </a:endParaRPr>
          </a:p>
        </p:txBody>
      </p:sp>
    </p:spTree>
    <p:extLst>
      <p:ext uri="{BB962C8B-B14F-4D97-AF65-F5344CB8AC3E}">
        <p14:creationId xmlns:p14="http://schemas.microsoft.com/office/powerpoint/2010/main" val="1144129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646" y="1100380"/>
            <a:ext cx="8124670" cy="1725947"/>
          </a:xfrm>
        </p:spPr>
        <p:txBody>
          <a:bodyPr anchor="t">
            <a:noAutofit/>
          </a:bodyPr>
          <a:lstStyle/>
          <a:p>
            <a:pPr algn="l"/>
            <a:r>
              <a:rPr lang="en-US" sz="3600" dirty="0" err="1">
                <a:latin typeface="+mn-lt"/>
              </a:rPr>
              <a:t>Hij</a:t>
            </a:r>
            <a:r>
              <a:rPr lang="en-US" sz="3600" dirty="0">
                <a:latin typeface="+mn-lt"/>
              </a:rPr>
              <a:t> die door God </a:t>
            </a:r>
            <a:r>
              <a:rPr lang="en-US" sz="3600" dirty="0" err="1">
                <a:latin typeface="+mn-lt"/>
              </a:rPr>
              <a:t>gezonden</a:t>
            </a:r>
            <a:r>
              <a:rPr lang="en-US" sz="3600" dirty="0">
                <a:latin typeface="+mn-lt"/>
              </a:rPr>
              <a:t> is, </a:t>
            </a:r>
            <a:r>
              <a:rPr lang="en-US" sz="3600" dirty="0" err="1">
                <a:latin typeface="+mn-lt"/>
              </a:rPr>
              <a:t>spreekt</a:t>
            </a:r>
            <a:r>
              <a:rPr lang="en-US" sz="3600" dirty="0">
                <a:latin typeface="+mn-lt"/>
              </a:rPr>
              <a:t> de </a:t>
            </a:r>
            <a:r>
              <a:rPr lang="en-US" sz="3600" dirty="0" err="1">
                <a:latin typeface="+mn-lt"/>
              </a:rPr>
              <a:t>woorden</a:t>
            </a:r>
            <a:r>
              <a:rPr lang="en-US" sz="3600" dirty="0">
                <a:latin typeface="+mn-lt"/>
              </a:rPr>
              <a:t> van God</a:t>
            </a:r>
            <a:r>
              <a:rPr lang="en-US" sz="3600" dirty="0" smtClean="0">
                <a:latin typeface="+mn-lt"/>
              </a:rPr>
              <a:t>, </a:t>
            </a:r>
            <a:r>
              <a:rPr lang="en-US" sz="3600" dirty="0" err="1" smtClean="0">
                <a:latin typeface="+mn-lt"/>
              </a:rPr>
              <a:t>en</a:t>
            </a:r>
            <a:r>
              <a:rPr lang="en-US" sz="3600" dirty="0" smtClean="0">
                <a:latin typeface="+mn-lt"/>
              </a:rPr>
              <a:t> </a:t>
            </a:r>
            <a:r>
              <a:rPr lang="en-US" sz="3600" dirty="0">
                <a:latin typeface="+mn-lt"/>
              </a:rPr>
              <a:t>God </a:t>
            </a:r>
            <a:r>
              <a:rPr lang="en-US" sz="3600" dirty="0" err="1">
                <a:latin typeface="+mn-lt"/>
              </a:rPr>
              <a:t>schenkt</a:t>
            </a:r>
            <a:r>
              <a:rPr lang="en-US" sz="3600" dirty="0">
                <a:latin typeface="+mn-lt"/>
              </a:rPr>
              <a:t> de </a:t>
            </a:r>
            <a:r>
              <a:rPr lang="en-US" sz="3600" dirty="0" err="1">
                <a:latin typeface="+mn-lt"/>
              </a:rPr>
              <a:t>Geest</a:t>
            </a:r>
            <a:r>
              <a:rPr lang="en-US" sz="3600" dirty="0">
                <a:latin typeface="+mn-lt"/>
              </a:rPr>
              <a:t> in </a:t>
            </a:r>
            <a:r>
              <a:rPr lang="en-US" sz="3600" dirty="0" err="1">
                <a:latin typeface="+mn-lt"/>
              </a:rPr>
              <a:t>overvloed</a:t>
            </a:r>
            <a:r>
              <a:rPr lang="en-US" sz="3600" dirty="0">
                <a:latin typeface="+mn-lt"/>
              </a:rPr>
              <a:t>.</a:t>
            </a:r>
            <a:endParaRPr lang="en-US" sz="3600" dirty="0">
              <a:latin typeface="+mn-lt"/>
            </a:endParaRPr>
          </a:p>
        </p:txBody>
      </p:sp>
      <p:sp>
        <p:nvSpPr>
          <p:cNvPr id="3" name="Subtitle 2"/>
          <p:cNvSpPr>
            <a:spLocks noGrp="1"/>
          </p:cNvSpPr>
          <p:nvPr>
            <p:ph type="subTitle" idx="1"/>
          </p:nvPr>
        </p:nvSpPr>
        <p:spPr>
          <a:xfrm>
            <a:off x="6292123" y="529509"/>
            <a:ext cx="2372193" cy="436399"/>
          </a:xfrm>
        </p:spPr>
        <p:txBody>
          <a:bodyPr>
            <a:noAutofit/>
          </a:bodyPr>
          <a:lstStyle/>
          <a:p>
            <a:pPr algn="l"/>
            <a:r>
              <a:rPr lang="en-US" sz="2800" dirty="0" smtClean="0">
                <a:solidFill>
                  <a:schemeClr val="accent1">
                    <a:lumMod val="75000"/>
                  </a:schemeClr>
                </a:solidFill>
                <a:latin typeface="+mj-lt"/>
              </a:rPr>
              <a:t>Joh 3:34</a:t>
            </a:r>
            <a:endParaRPr lang="en-US" sz="2800" dirty="0">
              <a:solidFill>
                <a:schemeClr val="accent1">
                  <a:lumMod val="75000"/>
                </a:schemeClr>
              </a:solidFill>
              <a:latin typeface="+mj-lt"/>
            </a:endParaRPr>
          </a:p>
        </p:txBody>
      </p:sp>
      <p:sp>
        <p:nvSpPr>
          <p:cNvPr id="4" name="TextBox 3"/>
          <p:cNvSpPr txBox="1"/>
          <p:nvPr/>
        </p:nvSpPr>
        <p:spPr>
          <a:xfrm>
            <a:off x="0" y="-9808"/>
            <a:ext cx="4727758" cy="985854"/>
          </a:xfrm>
          <a:prstGeom prst="rect">
            <a:avLst/>
          </a:prstGeom>
          <a:gradFill>
            <a:gsLst>
              <a:gs pos="75000">
                <a:schemeClr val="bg1"/>
              </a:gs>
              <a:gs pos="0">
                <a:schemeClr val="bg1">
                  <a:lumMod val="65000"/>
                  <a:lumOff val="35000"/>
                </a:schemeClr>
              </a:gs>
            </a:gsLst>
            <a:lin ang="0" scaled="0"/>
          </a:gradFill>
          <a:ln>
            <a:noFill/>
          </a:ln>
        </p:spPr>
        <p:txBody>
          <a:bodyPr wrap="square" lIns="288000" tIns="198000" bIns="46800" rtlCol="0" anchor="b" anchorCtr="0">
            <a:spAutoFit/>
          </a:bodyPr>
          <a:lstStyle/>
          <a:p>
            <a:endParaRPr lang="en-US" sz="2400" dirty="0" smtClean="0">
              <a:solidFill>
                <a:schemeClr val="accent1">
                  <a:lumMod val="75000"/>
                </a:schemeClr>
              </a:solidFill>
            </a:endParaRPr>
          </a:p>
          <a:p>
            <a:endParaRPr lang="en-US" sz="2400" dirty="0">
              <a:solidFill>
                <a:schemeClr val="accent1">
                  <a:lumMod val="75000"/>
                </a:schemeClr>
              </a:solidFill>
            </a:endParaRPr>
          </a:p>
        </p:txBody>
      </p:sp>
      <p:sp>
        <p:nvSpPr>
          <p:cNvPr id="5" name="TextBox 4"/>
          <p:cNvSpPr txBox="1"/>
          <p:nvPr/>
        </p:nvSpPr>
        <p:spPr>
          <a:xfrm>
            <a:off x="119921" y="134911"/>
            <a:ext cx="4384790" cy="830997"/>
          </a:xfrm>
          <a:prstGeom prst="rect">
            <a:avLst/>
          </a:prstGeom>
          <a:noFill/>
        </p:spPr>
        <p:txBody>
          <a:bodyPr wrap="none" rtlCol="0">
            <a:spAutoFit/>
          </a:bodyPr>
          <a:lstStyle/>
          <a:p>
            <a:r>
              <a:rPr lang="en-US" sz="2400" dirty="0" smtClean="0">
                <a:solidFill>
                  <a:schemeClr val="accent1">
                    <a:lumMod val="75000"/>
                  </a:schemeClr>
                </a:solidFill>
              </a:rPr>
              <a:t>De </a:t>
            </a:r>
            <a:r>
              <a:rPr lang="en-US" sz="2400" dirty="0" err="1" smtClean="0">
                <a:solidFill>
                  <a:schemeClr val="accent1">
                    <a:lumMod val="75000"/>
                  </a:schemeClr>
                </a:solidFill>
              </a:rPr>
              <a:t>Heilige</a:t>
            </a:r>
            <a:r>
              <a:rPr lang="en-US" sz="2400" dirty="0" smtClean="0">
                <a:solidFill>
                  <a:schemeClr val="accent1">
                    <a:lumMod val="75000"/>
                  </a:schemeClr>
                </a:solidFill>
              </a:rPr>
              <a:t> </a:t>
            </a:r>
            <a:r>
              <a:rPr lang="en-US" sz="2400" dirty="0" err="1" smtClean="0">
                <a:solidFill>
                  <a:schemeClr val="accent1">
                    <a:lumMod val="75000"/>
                  </a:schemeClr>
                </a:solidFill>
              </a:rPr>
              <a:t>Geest</a:t>
            </a:r>
            <a:r>
              <a:rPr lang="en-US" sz="2400" dirty="0" smtClean="0">
                <a:solidFill>
                  <a:schemeClr val="accent1">
                    <a:lumMod val="75000"/>
                  </a:schemeClr>
                </a:solidFill>
              </a:rPr>
              <a:t> </a:t>
            </a:r>
            <a:r>
              <a:rPr lang="en-US" sz="2400" dirty="0" err="1" smtClean="0">
                <a:solidFill>
                  <a:schemeClr val="accent1">
                    <a:lumMod val="75000"/>
                  </a:schemeClr>
                </a:solidFill>
              </a:rPr>
              <a:t>werkt</a:t>
            </a:r>
            <a:r>
              <a:rPr lang="en-US" sz="2400" dirty="0" smtClean="0">
                <a:solidFill>
                  <a:schemeClr val="accent1">
                    <a:lumMod val="75000"/>
                  </a:schemeClr>
                </a:solidFill>
              </a:rPr>
              <a:t> </a:t>
            </a:r>
            <a:r>
              <a:rPr lang="en-US" sz="2400" dirty="0" err="1" smtClean="0">
                <a:solidFill>
                  <a:schemeClr val="accent1">
                    <a:lumMod val="75000"/>
                  </a:schemeClr>
                </a:solidFill>
              </a:rPr>
              <a:t>als</a:t>
            </a:r>
            <a:r>
              <a:rPr lang="en-US" sz="2400" dirty="0" smtClean="0">
                <a:solidFill>
                  <a:schemeClr val="accent1">
                    <a:lumMod val="75000"/>
                  </a:schemeClr>
                </a:solidFill>
              </a:rPr>
              <a:t> </a:t>
            </a:r>
            <a:r>
              <a:rPr lang="en-US" sz="2400" dirty="0" err="1" smtClean="0">
                <a:solidFill>
                  <a:schemeClr val="accent1">
                    <a:lumMod val="75000"/>
                  </a:schemeClr>
                </a:solidFill>
              </a:rPr>
              <a:t>zalfolie</a:t>
            </a:r>
            <a:endParaRPr lang="en-US" sz="2400" dirty="0" smtClean="0">
              <a:solidFill>
                <a:schemeClr val="accent1">
                  <a:lumMod val="75000"/>
                </a:schemeClr>
              </a:solidFill>
            </a:endParaRPr>
          </a:p>
          <a:p>
            <a:r>
              <a:rPr lang="en-US" sz="2400" dirty="0" smtClean="0">
                <a:solidFill>
                  <a:schemeClr val="accent1">
                    <a:lumMod val="75000"/>
                  </a:schemeClr>
                </a:solidFill>
              </a:rPr>
              <a:t>2. </a:t>
            </a:r>
            <a:r>
              <a:rPr lang="en-US" sz="2400" dirty="0" err="1" smtClean="0">
                <a:solidFill>
                  <a:schemeClr val="accent1">
                    <a:lumMod val="75000"/>
                  </a:schemeClr>
                </a:solidFill>
              </a:rPr>
              <a:t>Olie</a:t>
            </a:r>
            <a:r>
              <a:rPr lang="en-US" sz="2400" dirty="0" smtClean="0">
                <a:solidFill>
                  <a:schemeClr val="accent1">
                    <a:lumMod val="75000"/>
                  </a:schemeClr>
                </a:solidFill>
              </a:rPr>
              <a:t> op het </a:t>
            </a:r>
            <a:r>
              <a:rPr lang="en-US" sz="2400" dirty="0" err="1" smtClean="0">
                <a:solidFill>
                  <a:schemeClr val="accent1">
                    <a:lumMod val="75000"/>
                  </a:schemeClr>
                </a:solidFill>
              </a:rPr>
              <a:t>vuur</a:t>
            </a:r>
            <a:endParaRPr lang="en-US" sz="2400" dirty="0">
              <a:solidFill>
                <a:schemeClr val="accent1">
                  <a:lumMod val="75000"/>
                </a:schemeClr>
              </a:solidFill>
            </a:endParaRPr>
          </a:p>
        </p:txBody>
      </p:sp>
      <p:sp>
        <p:nvSpPr>
          <p:cNvPr id="6" name="Title 1"/>
          <p:cNvSpPr txBox="1">
            <a:spLocks/>
          </p:cNvSpPr>
          <p:nvPr/>
        </p:nvSpPr>
        <p:spPr>
          <a:xfrm>
            <a:off x="539646" y="3433235"/>
            <a:ext cx="8124670" cy="1725947"/>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dirty="0" err="1">
                <a:latin typeface="+mn-lt"/>
              </a:rPr>
              <a:t>Waarachtig</a:t>
            </a:r>
            <a:r>
              <a:rPr lang="en-US" sz="3600" dirty="0">
                <a:latin typeface="+mn-lt"/>
              </a:rPr>
              <a:t>, </a:t>
            </a:r>
            <a:r>
              <a:rPr lang="en-US" sz="3600" dirty="0" err="1">
                <a:latin typeface="+mn-lt"/>
              </a:rPr>
              <a:t>ik</a:t>
            </a:r>
            <a:r>
              <a:rPr lang="en-US" sz="3600" dirty="0">
                <a:latin typeface="+mn-lt"/>
              </a:rPr>
              <a:t> </a:t>
            </a:r>
            <a:r>
              <a:rPr lang="en-US" sz="3600" dirty="0" err="1">
                <a:latin typeface="+mn-lt"/>
              </a:rPr>
              <a:t>verzeker</a:t>
            </a:r>
            <a:r>
              <a:rPr lang="en-US" sz="3600" dirty="0">
                <a:latin typeface="+mn-lt"/>
              </a:rPr>
              <a:t> </a:t>
            </a:r>
            <a:r>
              <a:rPr lang="en-US" sz="3600" dirty="0" err="1">
                <a:latin typeface="+mn-lt"/>
              </a:rPr>
              <a:t>jullie</a:t>
            </a:r>
            <a:r>
              <a:rPr lang="en-US" sz="3600" dirty="0">
                <a:latin typeface="+mn-lt"/>
              </a:rPr>
              <a:t>: </a:t>
            </a:r>
            <a:r>
              <a:rPr lang="en-US" sz="3600" dirty="0" err="1">
                <a:latin typeface="+mn-lt"/>
              </a:rPr>
              <a:t>wie</a:t>
            </a:r>
            <a:r>
              <a:rPr lang="en-US" sz="3600" dirty="0">
                <a:latin typeface="+mn-lt"/>
              </a:rPr>
              <a:t> op </a:t>
            </a:r>
            <a:r>
              <a:rPr lang="en-US" sz="3600" dirty="0" err="1">
                <a:latin typeface="+mn-lt"/>
              </a:rPr>
              <a:t>mij</a:t>
            </a:r>
            <a:r>
              <a:rPr lang="en-US" sz="3600" dirty="0">
                <a:latin typeface="+mn-lt"/>
              </a:rPr>
              <a:t> </a:t>
            </a:r>
            <a:r>
              <a:rPr lang="en-US" sz="3600" dirty="0" err="1">
                <a:latin typeface="+mn-lt"/>
              </a:rPr>
              <a:t>vertrouwt</a:t>
            </a:r>
            <a:r>
              <a:rPr lang="en-US" sz="3600" dirty="0">
                <a:latin typeface="+mn-lt"/>
              </a:rPr>
              <a:t> </a:t>
            </a:r>
            <a:r>
              <a:rPr lang="en-US" sz="3600" dirty="0" err="1">
                <a:latin typeface="+mn-lt"/>
              </a:rPr>
              <a:t>zal</a:t>
            </a:r>
            <a:r>
              <a:rPr lang="en-US" sz="3600" dirty="0">
                <a:latin typeface="+mn-lt"/>
              </a:rPr>
              <a:t> </a:t>
            </a:r>
            <a:r>
              <a:rPr lang="en-US" sz="3600" dirty="0" err="1">
                <a:latin typeface="+mn-lt"/>
              </a:rPr>
              <a:t>hetzelfde</a:t>
            </a:r>
            <a:r>
              <a:rPr lang="en-US" sz="3600" dirty="0">
                <a:latin typeface="+mn-lt"/>
              </a:rPr>
              <a:t> </a:t>
            </a:r>
            <a:r>
              <a:rPr lang="en-US" sz="3600" dirty="0" err="1">
                <a:latin typeface="+mn-lt"/>
              </a:rPr>
              <a:t>doen</a:t>
            </a:r>
            <a:r>
              <a:rPr lang="en-US" sz="3600" dirty="0">
                <a:latin typeface="+mn-lt"/>
              </a:rPr>
              <a:t> </a:t>
            </a:r>
            <a:r>
              <a:rPr lang="en-US" sz="3600" dirty="0" err="1">
                <a:latin typeface="+mn-lt"/>
              </a:rPr>
              <a:t>als</a:t>
            </a:r>
            <a:r>
              <a:rPr lang="en-US" sz="3600" dirty="0">
                <a:latin typeface="+mn-lt"/>
              </a:rPr>
              <a:t> </a:t>
            </a:r>
            <a:r>
              <a:rPr lang="en-US" sz="3600" dirty="0" err="1">
                <a:latin typeface="+mn-lt"/>
              </a:rPr>
              <a:t>ik</a:t>
            </a:r>
            <a:r>
              <a:rPr lang="en-US" sz="3600" dirty="0" smtClean="0">
                <a:latin typeface="+mn-lt"/>
              </a:rPr>
              <a:t>, </a:t>
            </a:r>
          </a:p>
          <a:p>
            <a:pPr algn="l"/>
            <a:r>
              <a:rPr lang="en-US" sz="3600" dirty="0" err="1" smtClean="0">
                <a:latin typeface="+mn-lt"/>
              </a:rPr>
              <a:t>en</a:t>
            </a:r>
            <a:r>
              <a:rPr lang="en-US" sz="3600" dirty="0" smtClean="0">
                <a:latin typeface="+mn-lt"/>
              </a:rPr>
              <a:t> </a:t>
            </a:r>
            <a:r>
              <a:rPr lang="en-US" sz="3600" dirty="0" err="1">
                <a:latin typeface="+mn-lt"/>
              </a:rPr>
              <a:t>zelfs</a:t>
            </a:r>
            <a:r>
              <a:rPr lang="en-US" sz="3600" dirty="0">
                <a:latin typeface="+mn-lt"/>
              </a:rPr>
              <a:t> </a:t>
            </a:r>
            <a:r>
              <a:rPr lang="en-US" sz="3600" dirty="0" err="1">
                <a:latin typeface="+mn-lt"/>
              </a:rPr>
              <a:t>meer</a:t>
            </a:r>
            <a:r>
              <a:rPr lang="en-US" sz="3600" dirty="0">
                <a:latin typeface="+mn-lt"/>
              </a:rPr>
              <a:t> </a:t>
            </a:r>
            <a:r>
              <a:rPr lang="en-US" sz="3600" dirty="0" err="1">
                <a:latin typeface="+mn-lt"/>
              </a:rPr>
              <a:t>dan</a:t>
            </a:r>
            <a:r>
              <a:rPr lang="en-US" sz="3600" dirty="0">
                <a:latin typeface="+mn-lt"/>
              </a:rPr>
              <a:t> </a:t>
            </a:r>
            <a:r>
              <a:rPr lang="en-US" sz="3600" dirty="0" err="1">
                <a:latin typeface="+mn-lt"/>
              </a:rPr>
              <a:t>dat</a:t>
            </a:r>
            <a:r>
              <a:rPr lang="en-US" sz="3600" dirty="0">
                <a:latin typeface="+mn-lt"/>
              </a:rPr>
              <a:t> ...</a:t>
            </a:r>
          </a:p>
        </p:txBody>
      </p:sp>
      <p:sp>
        <p:nvSpPr>
          <p:cNvPr id="7" name="Subtitle 2"/>
          <p:cNvSpPr txBox="1">
            <a:spLocks/>
          </p:cNvSpPr>
          <p:nvPr/>
        </p:nvSpPr>
        <p:spPr>
          <a:xfrm>
            <a:off x="6292123" y="2862364"/>
            <a:ext cx="2372193" cy="4363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a:solidFill>
                  <a:schemeClr val="accent1">
                    <a:lumMod val="75000"/>
                  </a:schemeClr>
                </a:solidFill>
                <a:latin typeface="+mj-lt"/>
              </a:rPr>
              <a:t>Joh 14:12</a:t>
            </a:r>
          </a:p>
        </p:txBody>
      </p:sp>
    </p:spTree>
    <p:extLst>
      <p:ext uri="{BB962C8B-B14F-4D97-AF65-F5344CB8AC3E}">
        <p14:creationId xmlns:p14="http://schemas.microsoft.com/office/powerpoint/2010/main" val="483041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
  <TotalTime>683</TotalTime>
  <Words>426</Words>
  <Application>Microsoft Macintosh PowerPoint</Application>
  <PresentationFormat>On-screen Show (4:3)</PresentationFormat>
  <Paragraphs>46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Calibri</vt:lpstr>
      <vt:lpstr>Calibri Light</vt:lpstr>
      <vt:lpstr>Arial</vt:lpstr>
      <vt:lpstr>Office Theme</vt:lpstr>
      <vt:lpstr>PowerPoint Presentation</vt:lpstr>
      <vt:lpstr>Van toen af aan was David doordrongen van de Geest van de HEER</vt:lpstr>
      <vt:lpstr>De Heilige Geest  werkt als zalfolie  1. zalf op de wonden 2. olie op het vuur 3. parfum op je pols</vt:lpstr>
      <vt:lpstr>De heilige Geest zal over je komen en de kracht van de Allerhoogste zal je als een schaduw bedekken. Daarom zal het kind dat geboren wordt, heilig worden genoemd en Zoon van God.</vt:lpstr>
      <vt:lpstr>Heel het volk liet zich dopen, en toen ook Jezus was gedoopt en hij aan het bidden was, werd de hemel geopend en daalde de heilige Geest in de gedaante van een duif op hem neer, en er klonk een stem uit de hemel:  ‘Jij bent mijn geliefde Zoon,  in jou vind ik vreugde.’</vt:lpstr>
      <vt:lpstr>De Geest van de Heer rust op mij, want hij heeft mij gezalfd. Om aan armen het goede nieuws te brengen heeft hij mij gezonden, om aan gevangenen hun vrijlating bekend te maken en aan blinden het herstel van hun zicht, om onder-drukten hun vrijheid te geven, om een genadejaar van de Heer uit te roepen.</vt:lpstr>
      <vt:lpstr>PowerPoint Presentation</vt:lpstr>
      <vt:lpstr>Hij die door God gezonden is, spreekt de woorden van God, en God schenkt de Geest in overvloed.</vt:lpstr>
      <vt:lpstr>Hij die door God gezonden is, spreekt de woorden van God, en God schenkt de Geest in overvloed.</vt:lpstr>
      <vt:lpstr>PowerPoint Presentation</vt:lpstr>
      <vt:lpstr>Waarachtig, ik verzeker jullie: wie op mij vertrouwt zal hetzelfde doen als ik,  en zelfs meer dan dat ...</vt:lpstr>
      <vt:lpstr>PowerPoint Presentation</vt:lpstr>
      <vt:lpstr>… met een beroep op Gods barmhartigheid vraag ik u om uzelf als een levend, heilig, en God welgevallig offer in zijn dienst te stellen…</vt:lpstr>
      <vt:lpstr>PowerPoint Presentation</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redding komt van onze God die op de troon zit en van het lam!</dc:title>
  <dc:creator>Reinate Cramer</dc:creator>
  <cp:lastModifiedBy>Reinate Cramer</cp:lastModifiedBy>
  <cp:revision>27</cp:revision>
  <dcterms:created xsi:type="dcterms:W3CDTF">2016-10-22T11:59:23Z</dcterms:created>
  <dcterms:modified xsi:type="dcterms:W3CDTF">2017-01-20T16:36:59Z</dcterms:modified>
</cp:coreProperties>
</file>