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7" r:id="rId4"/>
    <p:sldId id="264" r:id="rId5"/>
    <p:sldId id="259" r:id="rId6"/>
    <p:sldId id="260" r:id="rId7"/>
    <p:sldId id="261" r:id="rId8"/>
    <p:sldId id="262" r:id="rId9"/>
    <p:sldId id="263" r:id="rId10"/>
    <p:sldId id="268" r:id="rId11"/>
    <p:sldId id="271" r:id="rId12"/>
    <p:sldId id="269" r:id="rId13"/>
    <p:sldId id="270" r:id="rId14"/>
  </p:sldIdLst>
  <p:sldSz cx="9144000" cy="6858000" type="screen4x3"/>
  <p:notesSz cx="6858000" cy="9144000"/>
  <p:defaultTextStyle>
    <a:defPPr marL="0" marR="0" indent="0" algn="l" defTabSz="4572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07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0" algn="ctr" defTabSz="4107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0" algn="ctr" defTabSz="4107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0" algn="ctr" defTabSz="4107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0" algn="ctr" defTabSz="4107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0" algn="ctr" defTabSz="4107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0" algn="ctr" defTabSz="4107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0" algn="ctr" defTabSz="4107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0" algn="ctr" defTabSz="4107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375889"/>
              <a:satOff val="-9195"/>
              <a:lumOff val="-14901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7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39D60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hueOff val="708446"/>
              <a:satOff val="-4821"/>
              <a:lumOff val="-1425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-113918"/>
              <a:satOff val="19024"/>
              <a:lumOff val="19749"/>
              <a:alpha val="35000"/>
            </a:scheme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38AA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6"/>
              <a:satOff val="13972"/>
              <a:lumOff val="-24493"/>
            </a:schemeClr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4"/>
              <a:satOff val="6343"/>
              <a:lumOff val="-13963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rgbClr val="C9C3BA"/>
              </a:solidFill>
              <a:prstDash val="solid"/>
              <a:miter lim="400000"/>
            </a:ln>
          </a:left>
          <a:right>
            <a:ln w="12700" cap="flat">
              <a:solidFill>
                <a:srgbClr val="C9C3BA"/>
              </a:solidFill>
              <a:prstDash val="solid"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solidFill>
                <a:srgbClr val="C9C3B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6635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3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4"/>
    <p:restoredTop sz="94654"/>
  </p:normalViewPr>
  <p:slideViewPr>
    <p:cSldViewPr snapToGrid="0" snapToObjects="1">
      <p:cViewPr>
        <p:scale>
          <a:sx n="80" d="100"/>
          <a:sy n="80" d="100"/>
        </p:scale>
        <p:origin x="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1pPr>
    <a:lvl2pPr indent="1143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2pPr>
    <a:lvl3pPr indent="2286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3pPr>
    <a:lvl4pPr indent="3429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4pPr>
    <a:lvl5pPr indent="4572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5pPr>
    <a:lvl6pPr indent="5715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6pPr>
    <a:lvl7pPr indent="6858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7pPr>
    <a:lvl8pPr indent="8001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8pPr>
    <a:lvl9pPr indent="9144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 en o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"/>
          <p:cNvSpPr/>
          <p:nvPr/>
        </p:nvSpPr>
        <p:spPr>
          <a:xfrm>
            <a:off x="1410891" y="4634508"/>
            <a:ext cx="6327837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14" name="Line"/>
          <p:cNvSpPr/>
          <p:nvPr/>
        </p:nvSpPr>
        <p:spPr>
          <a:xfrm>
            <a:off x="1410891" y="2875360"/>
            <a:ext cx="6328135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15" name="Line"/>
          <p:cNvSpPr/>
          <p:nvPr/>
        </p:nvSpPr>
        <p:spPr>
          <a:xfrm flipV="1">
            <a:off x="5358746" y="3182524"/>
            <a:ext cx="1" cy="1155065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16" name="Lorem Ipsum Dolor"/>
          <p:cNvSpPr txBox="1">
            <a:spLocks noGrp="1"/>
          </p:cNvSpPr>
          <p:nvPr>
            <p:ph type="body" sz="quarter" idx="13"/>
          </p:nvPr>
        </p:nvSpPr>
        <p:spPr>
          <a:xfrm>
            <a:off x="1410891" y="2469487"/>
            <a:ext cx="3797350" cy="34740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1200" i="1"/>
            </a:lvl1pPr>
          </a:lstStyle>
          <a:p>
            <a:r>
              <a:t>Lorem Ipsum Dolor</a:t>
            </a:r>
          </a:p>
        </p:txBody>
      </p:sp>
      <p:sp>
        <p:nvSpPr>
          <p:cNvPr id="17" name="Title Text"/>
          <p:cNvSpPr txBox="1">
            <a:spLocks noGrp="1"/>
          </p:cNvSpPr>
          <p:nvPr>
            <p:ph type="title"/>
          </p:nvPr>
        </p:nvSpPr>
        <p:spPr>
          <a:xfrm>
            <a:off x="1410891" y="2911078"/>
            <a:ext cx="3797350" cy="1696641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  <a:ea typeface="+mn-ea"/>
                <a:cs typeface="+mn-cs"/>
                <a:sym typeface="Fifita Ligatures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1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509617" y="2911078"/>
            <a:ext cx="2236887" cy="169664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2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2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2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2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2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psommingstek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Body Level One…"/>
          <p:cNvSpPr txBox="1">
            <a:spLocks noGrp="1"/>
          </p:cNvSpPr>
          <p:nvPr>
            <p:ph type="body" idx="1"/>
          </p:nvPr>
        </p:nvSpPr>
        <p:spPr>
          <a:xfrm>
            <a:off x="1410891" y="892969"/>
            <a:ext cx="6322219" cy="50720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- drie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>
            <a:spLocks noGrp="1"/>
          </p:cNvSpPr>
          <p:nvPr>
            <p:ph type="pic" sz="quarter" idx="13"/>
          </p:nvPr>
        </p:nvSpPr>
        <p:spPr>
          <a:xfrm>
            <a:off x="4758637" y="3355875"/>
            <a:ext cx="2899917" cy="2973587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8" name="Image"/>
          <p:cNvSpPr>
            <a:spLocks noGrp="1"/>
          </p:cNvSpPr>
          <p:nvPr>
            <p:ph type="pic" sz="quarter" idx="14"/>
          </p:nvPr>
        </p:nvSpPr>
        <p:spPr>
          <a:xfrm>
            <a:off x="4760875" y="428626"/>
            <a:ext cx="2899917" cy="2482454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9" name="Image"/>
          <p:cNvSpPr>
            <a:spLocks noGrp="1"/>
          </p:cNvSpPr>
          <p:nvPr>
            <p:ph type="pic" sz="half" idx="15"/>
          </p:nvPr>
        </p:nvSpPr>
        <p:spPr>
          <a:xfrm>
            <a:off x="1436793" y="428625"/>
            <a:ext cx="2946798" cy="5902524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Image"/>
          <p:cNvSpPr>
            <a:spLocks noGrp="1"/>
          </p:cNvSpPr>
          <p:nvPr>
            <p:ph type="pic" idx="13"/>
          </p:nvPr>
        </p:nvSpPr>
        <p:spPr>
          <a:xfrm>
            <a:off x="1143000" y="0"/>
            <a:ext cx="6858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-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"/>
          <p:cNvSpPr/>
          <p:nvPr/>
        </p:nvSpPr>
        <p:spPr>
          <a:xfrm flipV="1">
            <a:off x="5358746" y="4959531"/>
            <a:ext cx="1" cy="1155065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27" name="Line"/>
          <p:cNvSpPr/>
          <p:nvPr/>
        </p:nvSpPr>
        <p:spPr>
          <a:xfrm>
            <a:off x="1410891" y="6420446"/>
            <a:ext cx="6327837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28" name="Line"/>
          <p:cNvSpPr/>
          <p:nvPr/>
        </p:nvSpPr>
        <p:spPr>
          <a:xfrm>
            <a:off x="1410891" y="4661297"/>
            <a:ext cx="6328135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29" name="Line"/>
          <p:cNvSpPr/>
          <p:nvPr/>
        </p:nvSpPr>
        <p:spPr>
          <a:xfrm flipV="1">
            <a:off x="5358746" y="4959531"/>
            <a:ext cx="1" cy="1155065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30" name="Lorem Ipsum Dolor"/>
          <p:cNvSpPr txBox="1">
            <a:spLocks noGrp="1"/>
          </p:cNvSpPr>
          <p:nvPr>
            <p:ph type="body" sz="quarter" idx="13"/>
          </p:nvPr>
        </p:nvSpPr>
        <p:spPr>
          <a:xfrm>
            <a:off x="1410891" y="4291144"/>
            <a:ext cx="3797350" cy="34740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1200" i="1"/>
            </a:lvl1pPr>
          </a:lstStyle>
          <a:p>
            <a:r>
              <a:t>Lorem Ipsum Dolor</a:t>
            </a:r>
          </a:p>
        </p:txBody>
      </p:sp>
      <p:sp>
        <p:nvSpPr>
          <p:cNvPr id="31" name="Image"/>
          <p:cNvSpPr>
            <a:spLocks noGrp="1"/>
          </p:cNvSpPr>
          <p:nvPr>
            <p:ph type="pic" sz="half" idx="14"/>
          </p:nvPr>
        </p:nvSpPr>
        <p:spPr>
          <a:xfrm>
            <a:off x="1457772" y="445403"/>
            <a:ext cx="6228458" cy="3661173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1410891" y="4697016"/>
            <a:ext cx="3797350" cy="1696641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  <a:ea typeface="+mn-ea"/>
                <a:cs typeface="+mn-cs"/>
                <a:sym typeface="Fifita Ligatures"/>
              </a:defRPr>
            </a:lvl1pPr>
          </a:lstStyle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509617" y="4697016"/>
            <a:ext cx="2236887" cy="169664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2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2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2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2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2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8A718-9202-AC46-8E6D-146472920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0528F6-2900-DF47-AA92-BC8C13DFCE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946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- mid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Text"/>
          <p:cNvSpPr txBox="1">
            <a:spLocks noGrp="1"/>
          </p:cNvSpPr>
          <p:nvPr>
            <p:ph type="title"/>
          </p:nvPr>
        </p:nvSpPr>
        <p:spPr>
          <a:xfrm>
            <a:off x="1410891" y="2580680"/>
            <a:ext cx="6322219" cy="1696641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-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1410891" y="3429000"/>
            <a:ext cx="29934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0" name="Line"/>
          <p:cNvSpPr/>
          <p:nvPr/>
        </p:nvSpPr>
        <p:spPr>
          <a:xfrm>
            <a:off x="1410891" y="1946672"/>
            <a:ext cx="299337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51" name="Lorem Ipsum Dolor"/>
          <p:cNvSpPr txBox="1">
            <a:spLocks noGrp="1"/>
          </p:cNvSpPr>
          <p:nvPr>
            <p:ph type="body" sz="quarter" idx="13"/>
          </p:nvPr>
        </p:nvSpPr>
        <p:spPr>
          <a:xfrm>
            <a:off x="1410891" y="1536763"/>
            <a:ext cx="2993678" cy="347402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1200" i="1"/>
            </a:lvl1pPr>
          </a:lstStyle>
          <a:p>
            <a:r>
              <a:t>Lorem Ipsum Dolor</a:t>
            </a:r>
          </a:p>
        </p:txBody>
      </p:sp>
      <p:sp>
        <p:nvSpPr>
          <p:cNvPr id="52" name="Image"/>
          <p:cNvSpPr>
            <a:spLocks noGrp="1"/>
          </p:cNvSpPr>
          <p:nvPr>
            <p:ph type="pic" sz="half" idx="14"/>
          </p:nvPr>
        </p:nvSpPr>
        <p:spPr>
          <a:xfrm>
            <a:off x="4738546" y="455414"/>
            <a:ext cx="2946798" cy="585787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1410891" y="1973461"/>
            <a:ext cx="2993678" cy="1428751"/>
          </a:xfrm>
          <a:prstGeom prst="rect">
            <a:avLst/>
          </a:prstGeom>
        </p:spPr>
        <p:txBody>
          <a:bodyPr/>
          <a:lstStyle>
            <a:lvl1pPr algn="l">
              <a:defRPr sz="2925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410891" y="3536157"/>
            <a:ext cx="2993678" cy="2821782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2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2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2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2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bo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E2632-084E-B646-9567-6C22CC3D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62086A-6D03-E940-B0A6-175EA4B1C8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4634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opsomming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Image"/>
          <p:cNvSpPr>
            <a:spLocks noGrp="1"/>
          </p:cNvSpPr>
          <p:nvPr>
            <p:ph type="pic" sz="half" idx="13"/>
          </p:nvPr>
        </p:nvSpPr>
        <p:spPr>
          <a:xfrm>
            <a:off x="4739432" y="1866305"/>
            <a:ext cx="2946798" cy="4464844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410891" y="1919883"/>
            <a:ext cx="3067348" cy="4464845"/>
          </a:xfrm>
          <a:prstGeom prst="rect">
            <a:avLst/>
          </a:prstGeom>
        </p:spPr>
        <p:txBody>
          <a:bodyPr/>
          <a:lstStyle>
            <a:lvl1pPr marL="206692" indent="-206692">
              <a:spcBef>
                <a:spcPts val="938"/>
              </a:spcBef>
              <a:buSzPct val="65000"/>
              <a:defRPr sz="1575"/>
            </a:lvl1pPr>
            <a:lvl2pPr marL="354330" indent="-206692">
              <a:spcBef>
                <a:spcPts val="938"/>
              </a:spcBef>
              <a:buSzPct val="65000"/>
              <a:defRPr sz="1575"/>
            </a:lvl2pPr>
            <a:lvl3pPr marL="501967" indent="-206692">
              <a:spcBef>
                <a:spcPts val="938"/>
              </a:spcBef>
              <a:buSzPct val="65000"/>
              <a:defRPr sz="1575"/>
            </a:lvl3pPr>
            <a:lvl4pPr marL="649605" indent="-206692">
              <a:spcBef>
                <a:spcPts val="938"/>
              </a:spcBef>
              <a:buSzPct val="65000"/>
              <a:defRPr sz="1575"/>
            </a:lvl4pPr>
            <a:lvl5pPr marL="797242" indent="-206692">
              <a:spcBef>
                <a:spcPts val="938"/>
              </a:spcBef>
              <a:buSzPct val="65000"/>
              <a:defRPr sz="1575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>
            <a:off x="1410891" y="1526977"/>
            <a:ext cx="6326697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3" name="Line"/>
          <p:cNvSpPr/>
          <p:nvPr/>
        </p:nvSpPr>
        <p:spPr>
          <a:xfrm>
            <a:off x="1410891" y="446485"/>
            <a:ext cx="6326697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26789" tIns="26789" rIns="26789" bIns="26789" anchor="ctr"/>
          <a:lstStyle/>
          <a:p>
            <a:pPr algn="l" defTabSz="241102">
              <a:defRPr sz="16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1410891" y="562571"/>
            <a:ext cx="6322219" cy="85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1410891" y="1848446"/>
            <a:ext cx="6322219" cy="4286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22779" y="6509742"/>
            <a:ext cx="291746" cy="282769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900">
                <a:solidFill>
                  <a:srgbClr val="4C4946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61" r:id="rId7"/>
    <p:sldLayoutId id="2147483654" r:id="rId8"/>
    <p:sldLayoutId id="2147483655" r:id="rId9"/>
    <p:sldLayoutId id="2147483656" r:id="rId10"/>
    <p:sldLayoutId id="2147483657" r:id="rId11"/>
    <p:sldLayoutId id="2147483659" r:id="rId12"/>
    <p:sldLayoutId id="2147483660" r:id="rId13"/>
  </p:sldLayoutIdLst>
  <p:transition spd="med"/>
  <p:txStyles>
    <p:titleStyle>
      <a:lvl1pPr marL="0" marR="0" indent="0" algn="ctr" defTabSz="308074" rtl="0" latinLnBrk="0">
        <a:lnSpc>
          <a:spcPct val="90000"/>
        </a:lnSpc>
        <a:spcBef>
          <a:spcPts val="825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D93E2B"/>
          </a:solidFill>
          <a:uFillTx/>
          <a:latin typeface="+mj-lt"/>
          <a:ea typeface="+mj-ea"/>
          <a:cs typeface="+mj-cs"/>
          <a:sym typeface="Bodoni SvtyTwo ITC TT-Book"/>
        </a:defRPr>
      </a:lvl1pPr>
      <a:lvl2pPr marL="0" marR="0" indent="0" algn="ctr" defTabSz="308074" rtl="0" latinLnBrk="0">
        <a:lnSpc>
          <a:spcPct val="90000"/>
        </a:lnSpc>
        <a:spcBef>
          <a:spcPts val="825"/>
        </a:spcBef>
        <a:spcAft>
          <a:spcPts val="0"/>
        </a:spcAft>
        <a:buClrTx/>
        <a:buSzTx/>
        <a:buFontTx/>
        <a:buNone/>
        <a:tabLst/>
        <a:defRPr sz="3675" b="0" i="0" u="none" strike="noStrike" cap="none" spc="0" baseline="0">
          <a:ln>
            <a:noFill/>
          </a:ln>
          <a:solidFill>
            <a:srgbClr val="D93E2B"/>
          </a:solidFill>
          <a:uFillTx/>
          <a:latin typeface="+mj-lt"/>
          <a:ea typeface="+mj-ea"/>
          <a:cs typeface="+mj-cs"/>
          <a:sym typeface="Bodoni SvtyTwo ITC TT-Book"/>
        </a:defRPr>
      </a:lvl2pPr>
      <a:lvl3pPr marL="0" marR="0" indent="0" algn="ctr" defTabSz="308074" rtl="0" latinLnBrk="0">
        <a:lnSpc>
          <a:spcPct val="90000"/>
        </a:lnSpc>
        <a:spcBef>
          <a:spcPts val="825"/>
        </a:spcBef>
        <a:spcAft>
          <a:spcPts val="0"/>
        </a:spcAft>
        <a:buClrTx/>
        <a:buSzTx/>
        <a:buFontTx/>
        <a:buNone/>
        <a:tabLst/>
        <a:defRPr sz="3675" b="0" i="0" u="none" strike="noStrike" cap="none" spc="0" baseline="0">
          <a:ln>
            <a:noFill/>
          </a:ln>
          <a:solidFill>
            <a:srgbClr val="D93E2B"/>
          </a:solidFill>
          <a:uFillTx/>
          <a:latin typeface="+mj-lt"/>
          <a:ea typeface="+mj-ea"/>
          <a:cs typeface="+mj-cs"/>
          <a:sym typeface="Bodoni SvtyTwo ITC TT-Book"/>
        </a:defRPr>
      </a:lvl3pPr>
      <a:lvl4pPr marL="0" marR="0" indent="0" algn="ctr" defTabSz="308074" rtl="0" latinLnBrk="0">
        <a:lnSpc>
          <a:spcPct val="90000"/>
        </a:lnSpc>
        <a:spcBef>
          <a:spcPts val="825"/>
        </a:spcBef>
        <a:spcAft>
          <a:spcPts val="0"/>
        </a:spcAft>
        <a:buClrTx/>
        <a:buSzTx/>
        <a:buFontTx/>
        <a:buNone/>
        <a:tabLst/>
        <a:defRPr sz="3675" b="0" i="0" u="none" strike="noStrike" cap="none" spc="0" baseline="0">
          <a:ln>
            <a:noFill/>
          </a:ln>
          <a:solidFill>
            <a:srgbClr val="D93E2B"/>
          </a:solidFill>
          <a:uFillTx/>
          <a:latin typeface="+mj-lt"/>
          <a:ea typeface="+mj-ea"/>
          <a:cs typeface="+mj-cs"/>
          <a:sym typeface="Bodoni SvtyTwo ITC TT-Book"/>
        </a:defRPr>
      </a:lvl4pPr>
      <a:lvl5pPr marL="0" marR="0" indent="0" algn="ctr" defTabSz="308074" rtl="0" latinLnBrk="0">
        <a:lnSpc>
          <a:spcPct val="90000"/>
        </a:lnSpc>
        <a:spcBef>
          <a:spcPts val="825"/>
        </a:spcBef>
        <a:spcAft>
          <a:spcPts val="0"/>
        </a:spcAft>
        <a:buClrTx/>
        <a:buSzTx/>
        <a:buFontTx/>
        <a:buNone/>
        <a:tabLst/>
        <a:defRPr sz="3675" b="0" i="0" u="none" strike="noStrike" cap="none" spc="0" baseline="0">
          <a:ln>
            <a:noFill/>
          </a:ln>
          <a:solidFill>
            <a:srgbClr val="D93E2B"/>
          </a:solidFill>
          <a:uFillTx/>
          <a:latin typeface="+mj-lt"/>
          <a:ea typeface="+mj-ea"/>
          <a:cs typeface="+mj-cs"/>
          <a:sym typeface="Bodoni SvtyTwo ITC TT-Book"/>
        </a:defRPr>
      </a:lvl5pPr>
      <a:lvl6pPr marL="0" marR="0" indent="0" algn="ctr" defTabSz="308074" rtl="0" latinLnBrk="0">
        <a:lnSpc>
          <a:spcPct val="90000"/>
        </a:lnSpc>
        <a:spcBef>
          <a:spcPts val="825"/>
        </a:spcBef>
        <a:spcAft>
          <a:spcPts val="0"/>
        </a:spcAft>
        <a:buClrTx/>
        <a:buSzTx/>
        <a:buFontTx/>
        <a:buNone/>
        <a:tabLst/>
        <a:defRPr sz="3675" b="0" i="0" u="none" strike="noStrike" cap="none" spc="0" baseline="0">
          <a:ln>
            <a:noFill/>
          </a:ln>
          <a:solidFill>
            <a:srgbClr val="D93E2B"/>
          </a:solidFill>
          <a:uFillTx/>
          <a:latin typeface="+mj-lt"/>
          <a:ea typeface="+mj-ea"/>
          <a:cs typeface="+mj-cs"/>
          <a:sym typeface="Bodoni SvtyTwo ITC TT-Book"/>
        </a:defRPr>
      </a:lvl6pPr>
      <a:lvl7pPr marL="0" marR="0" indent="0" algn="ctr" defTabSz="308074" rtl="0" latinLnBrk="0">
        <a:lnSpc>
          <a:spcPct val="90000"/>
        </a:lnSpc>
        <a:spcBef>
          <a:spcPts val="825"/>
        </a:spcBef>
        <a:spcAft>
          <a:spcPts val="0"/>
        </a:spcAft>
        <a:buClrTx/>
        <a:buSzTx/>
        <a:buFontTx/>
        <a:buNone/>
        <a:tabLst/>
        <a:defRPr sz="3675" b="0" i="0" u="none" strike="noStrike" cap="none" spc="0" baseline="0">
          <a:ln>
            <a:noFill/>
          </a:ln>
          <a:solidFill>
            <a:srgbClr val="D93E2B"/>
          </a:solidFill>
          <a:uFillTx/>
          <a:latin typeface="+mj-lt"/>
          <a:ea typeface="+mj-ea"/>
          <a:cs typeface="+mj-cs"/>
          <a:sym typeface="Bodoni SvtyTwo ITC TT-Book"/>
        </a:defRPr>
      </a:lvl7pPr>
      <a:lvl8pPr marL="0" marR="0" indent="0" algn="ctr" defTabSz="308074" rtl="0" latinLnBrk="0">
        <a:lnSpc>
          <a:spcPct val="90000"/>
        </a:lnSpc>
        <a:spcBef>
          <a:spcPts val="825"/>
        </a:spcBef>
        <a:spcAft>
          <a:spcPts val="0"/>
        </a:spcAft>
        <a:buClrTx/>
        <a:buSzTx/>
        <a:buFontTx/>
        <a:buNone/>
        <a:tabLst/>
        <a:defRPr sz="3675" b="0" i="0" u="none" strike="noStrike" cap="none" spc="0" baseline="0">
          <a:ln>
            <a:noFill/>
          </a:ln>
          <a:solidFill>
            <a:srgbClr val="D93E2B"/>
          </a:solidFill>
          <a:uFillTx/>
          <a:latin typeface="+mj-lt"/>
          <a:ea typeface="+mj-ea"/>
          <a:cs typeface="+mj-cs"/>
          <a:sym typeface="Bodoni SvtyTwo ITC TT-Book"/>
        </a:defRPr>
      </a:lvl8pPr>
      <a:lvl9pPr marL="0" marR="0" indent="0" algn="ctr" defTabSz="308074" rtl="0" latinLnBrk="0">
        <a:lnSpc>
          <a:spcPct val="90000"/>
        </a:lnSpc>
        <a:spcBef>
          <a:spcPts val="825"/>
        </a:spcBef>
        <a:spcAft>
          <a:spcPts val="0"/>
        </a:spcAft>
        <a:buClrTx/>
        <a:buSzTx/>
        <a:buFontTx/>
        <a:buNone/>
        <a:tabLst/>
        <a:defRPr sz="3675" b="0" i="0" u="none" strike="noStrike" cap="none" spc="0" baseline="0">
          <a:ln>
            <a:noFill/>
          </a:ln>
          <a:solidFill>
            <a:srgbClr val="D93E2B"/>
          </a:solidFill>
          <a:uFillTx/>
          <a:latin typeface="+mj-lt"/>
          <a:ea typeface="+mj-ea"/>
          <a:cs typeface="+mj-cs"/>
          <a:sym typeface="Bodoni SvtyTwo ITC TT-Book"/>
        </a:defRPr>
      </a:lvl9pPr>
    </p:titleStyle>
    <p:bodyStyle>
      <a:lvl1pPr marL="244740" marR="0" indent="-244740" algn="l" defTabSz="308074" rtl="0" latinLnBrk="0">
        <a:lnSpc>
          <a:spcPct val="100000"/>
        </a:lnSpc>
        <a:spcBef>
          <a:spcPts val="1238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1pPr>
      <a:lvl2pPr marL="420952" marR="0" indent="-244740" algn="l" defTabSz="308074" rtl="0" latinLnBrk="0">
        <a:lnSpc>
          <a:spcPct val="100000"/>
        </a:lnSpc>
        <a:spcBef>
          <a:spcPts val="1238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2pPr>
      <a:lvl3pPr marL="597165" marR="0" indent="-244740" algn="l" defTabSz="308074" rtl="0" latinLnBrk="0">
        <a:lnSpc>
          <a:spcPct val="100000"/>
        </a:lnSpc>
        <a:spcBef>
          <a:spcPts val="1238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3pPr>
      <a:lvl4pPr marL="773377" marR="0" indent="-244740" algn="l" defTabSz="308074" rtl="0" latinLnBrk="0">
        <a:lnSpc>
          <a:spcPct val="100000"/>
        </a:lnSpc>
        <a:spcBef>
          <a:spcPts val="1238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4pPr>
      <a:lvl5pPr marL="949590" marR="0" indent="-244740" algn="l" defTabSz="308074" rtl="0" latinLnBrk="0">
        <a:lnSpc>
          <a:spcPct val="100000"/>
        </a:lnSpc>
        <a:spcBef>
          <a:spcPts val="1238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5pPr>
      <a:lvl6pPr marL="1125802" marR="0" indent="-244740" algn="l" defTabSz="308074" rtl="0" latinLnBrk="0">
        <a:lnSpc>
          <a:spcPct val="100000"/>
        </a:lnSpc>
        <a:spcBef>
          <a:spcPts val="1238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1875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6pPr>
      <a:lvl7pPr marL="1302015" marR="0" indent="-244740" algn="l" defTabSz="308074" rtl="0" latinLnBrk="0">
        <a:lnSpc>
          <a:spcPct val="100000"/>
        </a:lnSpc>
        <a:spcBef>
          <a:spcPts val="1238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1875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7pPr>
      <a:lvl8pPr marL="1478227" marR="0" indent="-244740" algn="l" defTabSz="308074" rtl="0" latinLnBrk="0">
        <a:lnSpc>
          <a:spcPct val="100000"/>
        </a:lnSpc>
        <a:spcBef>
          <a:spcPts val="1238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1875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8pPr>
      <a:lvl9pPr marL="1654440" marR="0" indent="-244740" algn="l" defTabSz="308074" rtl="0" latinLnBrk="0">
        <a:lnSpc>
          <a:spcPct val="100000"/>
        </a:lnSpc>
        <a:spcBef>
          <a:spcPts val="1238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1875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9pPr>
    </p:bodyStyle>
    <p:otherStyle>
      <a:lvl1pPr marL="0" marR="0" indent="0" algn="ctr" defTabSz="30807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1pPr>
      <a:lvl2pPr marL="0" marR="0" indent="85725" algn="ctr" defTabSz="30807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2pPr>
      <a:lvl3pPr marL="0" marR="0" indent="171450" algn="ctr" defTabSz="30807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3pPr>
      <a:lvl4pPr marL="0" marR="0" indent="257175" algn="ctr" defTabSz="30807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4pPr>
      <a:lvl5pPr marL="0" marR="0" indent="342900" algn="ctr" defTabSz="30807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5pPr>
      <a:lvl6pPr marL="0" marR="0" indent="428625" algn="ctr" defTabSz="30807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6pPr>
      <a:lvl7pPr marL="0" marR="0" indent="514350" algn="ctr" defTabSz="30807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7pPr>
      <a:lvl8pPr marL="0" marR="0" indent="600075" algn="ctr" defTabSz="30807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8pPr>
      <a:lvl9pPr marL="0" marR="0" indent="685800" algn="ctr" defTabSz="308074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Open Verbinding"/>
          <p:cNvSpPr txBox="1">
            <a:spLocks noGrp="1"/>
          </p:cNvSpPr>
          <p:nvPr>
            <p:ph type="ctrTitle"/>
          </p:nvPr>
        </p:nvSpPr>
        <p:spPr>
          <a:xfrm>
            <a:off x="1410891" y="2911078"/>
            <a:ext cx="3797350" cy="169664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hoor</a:t>
            </a:r>
            <a:r>
              <a:rPr lang="en-US" dirty="0"/>
              <a:t> wat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vertellen</a:t>
            </a:r>
            <a:endParaRPr dirty="0"/>
          </a:p>
        </p:txBody>
      </p:sp>
      <p:sp>
        <p:nvSpPr>
          <p:cNvPr id="135" name="Jn 2,23-3,21,"/>
          <p:cNvSpPr txBox="1">
            <a:spLocks noGrp="1"/>
          </p:cNvSpPr>
          <p:nvPr>
            <p:ph type="subTitle" sz="quarter" idx="1"/>
          </p:nvPr>
        </p:nvSpPr>
        <p:spPr>
          <a:xfrm>
            <a:off x="5509617" y="2911078"/>
            <a:ext cx="2236887" cy="169664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ller" panose="02000503030000020004" pitchFamily="2" charset="77"/>
              </a:rPr>
              <a:t>Psalm 66:16</a:t>
            </a:r>
            <a:endParaRPr sz="2400" dirty="0">
              <a:latin typeface="Aller" panose="02000503030000020004" pitchFamily="2" charset="77"/>
            </a:endParaRPr>
          </a:p>
        </p:txBody>
      </p:sp>
      <p:pic>
        <p:nvPicPr>
          <p:cNvPr id="136" name="Verbindingskerk logo.ai" descr="Verbindingskerk logo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60916" y="4077157"/>
            <a:ext cx="1465914" cy="1620047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Open Verbinding">
            <a:extLst>
              <a:ext uri="{FF2B5EF4-FFF2-40B4-BE49-F238E27FC236}">
                <a16:creationId xmlns:a16="http://schemas.microsoft.com/office/drawing/2014/main" id="{D60C2BC3-5022-304D-B98C-9C419396A3F4}"/>
              </a:ext>
            </a:extLst>
          </p:cNvPr>
          <p:cNvSpPr txBox="1">
            <a:spLocks/>
          </p:cNvSpPr>
          <p:nvPr/>
        </p:nvSpPr>
        <p:spPr>
          <a:xfrm>
            <a:off x="1410891" y="747436"/>
            <a:ext cx="3797350" cy="1696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marL="0" marR="0" indent="0" algn="l" defTabSz="308074" rtl="0" latinLnBrk="0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D93E2B"/>
                </a:solidFill>
                <a:uFillTx/>
                <a:latin typeface="+mn-lt"/>
                <a:ea typeface="+mn-ea"/>
                <a:cs typeface="+mn-cs"/>
                <a:sym typeface="Fifita Ligatures"/>
              </a:defRPr>
            </a:lvl1pPr>
            <a:lvl2pPr marL="0" marR="0" indent="0" algn="ctr" defTabSz="308074" rtl="0" latinLnBrk="0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75" b="0" i="0" u="none" strike="noStrike" cap="none" spc="0" baseline="0">
                <a:ln>
                  <a:noFill/>
                </a:ln>
                <a:solidFill>
                  <a:srgbClr val="D93E2B"/>
                </a:solidFill>
                <a:uFillTx/>
                <a:latin typeface="+mj-lt"/>
                <a:ea typeface="+mj-ea"/>
                <a:cs typeface="+mj-cs"/>
                <a:sym typeface="Bodoni SvtyTwo ITC TT-Book"/>
              </a:defRPr>
            </a:lvl2pPr>
            <a:lvl3pPr marL="0" marR="0" indent="0" algn="ctr" defTabSz="308074" rtl="0" latinLnBrk="0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75" b="0" i="0" u="none" strike="noStrike" cap="none" spc="0" baseline="0">
                <a:ln>
                  <a:noFill/>
                </a:ln>
                <a:solidFill>
                  <a:srgbClr val="D93E2B"/>
                </a:solidFill>
                <a:uFillTx/>
                <a:latin typeface="+mj-lt"/>
                <a:ea typeface="+mj-ea"/>
                <a:cs typeface="+mj-cs"/>
                <a:sym typeface="Bodoni SvtyTwo ITC TT-Book"/>
              </a:defRPr>
            </a:lvl3pPr>
            <a:lvl4pPr marL="0" marR="0" indent="0" algn="ctr" defTabSz="308074" rtl="0" latinLnBrk="0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75" b="0" i="0" u="none" strike="noStrike" cap="none" spc="0" baseline="0">
                <a:ln>
                  <a:noFill/>
                </a:ln>
                <a:solidFill>
                  <a:srgbClr val="D93E2B"/>
                </a:solidFill>
                <a:uFillTx/>
                <a:latin typeface="+mj-lt"/>
                <a:ea typeface="+mj-ea"/>
                <a:cs typeface="+mj-cs"/>
                <a:sym typeface="Bodoni SvtyTwo ITC TT-Book"/>
              </a:defRPr>
            </a:lvl4pPr>
            <a:lvl5pPr marL="0" marR="0" indent="0" algn="ctr" defTabSz="308074" rtl="0" latinLnBrk="0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75" b="0" i="0" u="none" strike="noStrike" cap="none" spc="0" baseline="0">
                <a:ln>
                  <a:noFill/>
                </a:ln>
                <a:solidFill>
                  <a:srgbClr val="D93E2B"/>
                </a:solidFill>
                <a:uFillTx/>
                <a:latin typeface="+mj-lt"/>
                <a:ea typeface="+mj-ea"/>
                <a:cs typeface="+mj-cs"/>
                <a:sym typeface="Bodoni SvtyTwo ITC TT-Book"/>
              </a:defRPr>
            </a:lvl5pPr>
            <a:lvl6pPr marL="0" marR="0" indent="0" algn="ctr" defTabSz="308074" rtl="0" latinLnBrk="0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75" b="0" i="0" u="none" strike="noStrike" cap="none" spc="0" baseline="0">
                <a:ln>
                  <a:noFill/>
                </a:ln>
                <a:solidFill>
                  <a:srgbClr val="D93E2B"/>
                </a:solidFill>
                <a:uFillTx/>
                <a:latin typeface="+mj-lt"/>
                <a:ea typeface="+mj-ea"/>
                <a:cs typeface="+mj-cs"/>
                <a:sym typeface="Bodoni SvtyTwo ITC TT-Book"/>
              </a:defRPr>
            </a:lvl6pPr>
            <a:lvl7pPr marL="0" marR="0" indent="0" algn="ctr" defTabSz="308074" rtl="0" latinLnBrk="0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75" b="0" i="0" u="none" strike="noStrike" cap="none" spc="0" baseline="0">
                <a:ln>
                  <a:noFill/>
                </a:ln>
                <a:solidFill>
                  <a:srgbClr val="D93E2B"/>
                </a:solidFill>
                <a:uFillTx/>
                <a:latin typeface="+mj-lt"/>
                <a:ea typeface="+mj-ea"/>
                <a:cs typeface="+mj-cs"/>
                <a:sym typeface="Bodoni SvtyTwo ITC TT-Book"/>
              </a:defRPr>
            </a:lvl7pPr>
            <a:lvl8pPr marL="0" marR="0" indent="0" algn="ctr" defTabSz="308074" rtl="0" latinLnBrk="0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75" b="0" i="0" u="none" strike="noStrike" cap="none" spc="0" baseline="0">
                <a:ln>
                  <a:noFill/>
                </a:ln>
                <a:solidFill>
                  <a:srgbClr val="D93E2B"/>
                </a:solidFill>
                <a:uFillTx/>
                <a:latin typeface="+mj-lt"/>
                <a:ea typeface="+mj-ea"/>
                <a:cs typeface="+mj-cs"/>
                <a:sym typeface="Bodoni SvtyTwo ITC TT-Book"/>
              </a:defRPr>
            </a:lvl8pPr>
            <a:lvl9pPr marL="0" marR="0" indent="0" algn="ctr" defTabSz="308074" rtl="0" latinLnBrk="0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75" b="0" i="0" u="none" strike="noStrike" cap="none" spc="0" baseline="0">
                <a:ln>
                  <a:noFill/>
                </a:ln>
                <a:solidFill>
                  <a:srgbClr val="D93E2B"/>
                </a:solidFill>
                <a:uFillTx/>
                <a:latin typeface="+mj-lt"/>
                <a:ea typeface="+mj-ea"/>
                <a:cs typeface="+mj-cs"/>
                <a:sym typeface="Bodoni SvtyTwo ITC TT-Book"/>
              </a:defRPr>
            </a:lvl9pPr>
          </a:lstStyle>
          <a:p>
            <a:pPr hangingPunct="1"/>
            <a:r>
              <a:rPr lang="en-US" dirty="0" err="1">
                <a:solidFill>
                  <a:schemeClr val="bg1"/>
                </a:solidFill>
              </a:rPr>
              <a:t>Startzondag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2,23 Toen Jezus op Pesach in Jeruzalem was, kwamen veel mensen tot geloof in zijn naam, omdat ze de wondertekenen zagen die hij deed.…"/>
          <p:cNvSpPr txBox="1">
            <a:spLocks noGrp="1"/>
          </p:cNvSpPr>
          <p:nvPr>
            <p:ph type="body" idx="1"/>
          </p:nvPr>
        </p:nvSpPr>
        <p:spPr>
          <a:xfrm>
            <a:off x="320634" y="570016"/>
            <a:ext cx="8443356" cy="5747657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4000" dirty="0" err="1">
                <a:latin typeface="Aller" panose="02000503030000020004" pitchFamily="2" charset="77"/>
              </a:rPr>
              <a:t>Kom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en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hoor</a:t>
            </a:r>
            <a:r>
              <a:rPr lang="en-US" sz="4000" dirty="0">
                <a:latin typeface="Aller" panose="02000503030000020004" pitchFamily="2" charset="77"/>
              </a:rPr>
              <a:t> wat </a:t>
            </a:r>
            <a:r>
              <a:rPr lang="en-US" sz="4000" dirty="0" err="1">
                <a:latin typeface="Aller" panose="02000503030000020004" pitchFamily="2" charset="77"/>
              </a:rPr>
              <a:t>ik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wil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vertellen</a:t>
            </a:r>
            <a:r>
              <a:rPr lang="en-US" sz="4000" dirty="0">
                <a:latin typeface="Aller" panose="02000503030000020004" pitchFamily="2" charset="77"/>
              </a:rPr>
              <a:t>,</a:t>
            </a:r>
            <a:br>
              <a:rPr lang="en-US" sz="4000" dirty="0">
                <a:latin typeface="Aller" panose="02000503030000020004" pitchFamily="2" charset="77"/>
              </a:rPr>
            </a:br>
            <a:r>
              <a:rPr lang="en-US" sz="4000" dirty="0" err="1">
                <a:latin typeface="Aller" panose="02000503030000020004" pitchFamily="2" charset="77"/>
              </a:rPr>
              <a:t>ieder</a:t>
            </a:r>
            <a:r>
              <a:rPr lang="en-US" sz="4000" dirty="0">
                <a:latin typeface="Aller" panose="02000503030000020004" pitchFamily="2" charset="77"/>
              </a:rPr>
              <a:t> die </a:t>
            </a:r>
            <a:r>
              <a:rPr lang="en-US" sz="4000" dirty="0" err="1">
                <a:latin typeface="Aller" panose="02000503030000020004" pitchFamily="2" charset="77"/>
              </a:rPr>
              <a:t>ontzag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heeft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voor</a:t>
            </a:r>
            <a:r>
              <a:rPr lang="en-US" sz="4000" dirty="0">
                <a:latin typeface="Aller" panose="02000503030000020004" pitchFamily="2" charset="77"/>
              </a:rPr>
              <a:t> God,</a:t>
            </a:r>
            <a:br>
              <a:rPr lang="en-US" sz="4000" dirty="0">
                <a:latin typeface="Aller" panose="02000503030000020004" pitchFamily="2" charset="77"/>
              </a:rPr>
            </a:br>
            <a:r>
              <a:rPr lang="en-US" sz="4000" dirty="0" err="1">
                <a:latin typeface="Aller" panose="02000503030000020004" pitchFamily="2" charset="77"/>
              </a:rPr>
              <a:t>hoor</a:t>
            </a:r>
            <a:r>
              <a:rPr lang="en-US" sz="4000" dirty="0">
                <a:latin typeface="Aller" panose="02000503030000020004" pitchFamily="2" charset="77"/>
              </a:rPr>
              <a:t> wat </a:t>
            </a:r>
            <a:r>
              <a:rPr lang="en-US" sz="4000" dirty="0" err="1">
                <a:latin typeface="Aller" panose="02000503030000020004" pitchFamily="2" charset="77"/>
              </a:rPr>
              <a:t>hij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voor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mij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heeft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gedaan</a:t>
            </a:r>
            <a:r>
              <a:rPr lang="en-US" sz="4000" dirty="0">
                <a:latin typeface="Aller" panose="02000503030000020004" pitchFamily="2" charset="77"/>
              </a:rPr>
              <a:t>.</a:t>
            </a:r>
            <a:br>
              <a:rPr lang="en-US" sz="4000" dirty="0">
                <a:latin typeface="Aller" panose="02000503030000020004" pitchFamily="2" charset="77"/>
              </a:rPr>
            </a:br>
            <a:endParaRPr lang="en-US" sz="4000" dirty="0">
              <a:latin typeface="Aller" panose="02000503030000020004" pitchFamily="2" charset="77"/>
            </a:endParaRPr>
          </a:p>
        </p:txBody>
      </p:sp>
      <p:sp>
        <p:nvSpPr>
          <p:cNvPr id="147" name="Jn 2"/>
          <p:cNvSpPr txBox="1"/>
          <p:nvPr/>
        </p:nvSpPr>
        <p:spPr>
          <a:xfrm>
            <a:off x="7435195" y="6317673"/>
            <a:ext cx="1328795" cy="36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Ps. 66:16</a:t>
            </a: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656510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2,23 Toen Jezus op Pesach in Jeruzalem was, kwamen veel mensen tot geloof in zijn naam, omdat ze de wondertekenen zagen die hij deed.…"/>
          <p:cNvSpPr txBox="1">
            <a:spLocks noGrp="1"/>
          </p:cNvSpPr>
          <p:nvPr>
            <p:ph type="body" idx="1"/>
          </p:nvPr>
        </p:nvSpPr>
        <p:spPr>
          <a:xfrm>
            <a:off x="320634" y="570016"/>
            <a:ext cx="8443356" cy="5747657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4000" dirty="0" err="1">
                <a:latin typeface="Aller" panose="02000503030000020004" pitchFamily="2" charset="77"/>
              </a:rPr>
              <a:t>Kom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en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hoor</a:t>
            </a:r>
            <a:r>
              <a:rPr lang="en-US" sz="4000" dirty="0">
                <a:latin typeface="Aller" panose="02000503030000020004" pitchFamily="2" charset="77"/>
              </a:rPr>
              <a:t> wat </a:t>
            </a:r>
            <a:r>
              <a:rPr lang="en-US" sz="4000" dirty="0" err="1">
                <a:latin typeface="Aller" panose="02000503030000020004" pitchFamily="2" charset="77"/>
              </a:rPr>
              <a:t>ik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wil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vertellen</a:t>
            </a:r>
            <a:r>
              <a:rPr lang="en-US" sz="4000" dirty="0">
                <a:latin typeface="Aller" panose="02000503030000020004" pitchFamily="2" charset="77"/>
              </a:rPr>
              <a:t>,</a:t>
            </a:r>
            <a:br>
              <a:rPr lang="en-US" sz="4000" dirty="0">
                <a:latin typeface="Aller" panose="02000503030000020004" pitchFamily="2" charset="77"/>
              </a:rPr>
            </a:br>
            <a:r>
              <a:rPr lang="en-US" sz="4000" dirty="0" err="1">
                <a:solidFill>
                  <a:srgbClr val="FF0000"/>
                </a:solidFill>
                <a:latin typeface="Aller" panose="02000503030000020004" pitchFamily="2" charset="77"/>
              </a:rPr>
              <a:t>ieder</a:t>
            </a:r>
            <a:r>
              <a:rPr lang="en-US" sz="4000" dirty="0">
                <a:solidFill>
                  <a:srgbClr val="FF0000"/>
                </a:solidFill>
                <a:latin typeface="Aller" panose="02000503030000020004" pitchFamily="2" charset="77"/>
              </a:rPr>
              <a:t> die </a:t>
            </a:r>
            <a:r>
              <a:rPr lang="en-US" sz="4000" dirty="0" err="1">
                <a:solidFill>
                  <a:srgbClr val="FF0000"/>
                </a:solidFill>
                <a:latin typeface="Aller" panose="02000503030000020004" pitchFamily="2" charset="77"/>
              </a:rPr>
              <a:t>ontzag</a:t>
            </a:r>
            <a:r>
              <a:rPr lang="en-US" sz="4000" dirty="0">
                <a:solidFill>
                  <a:srgbClr val="FF0000"/>
                </a:solidFill>
                <a:latin typeface="Aller" panose="02000503030000020004" pitchFamily="2" charset="77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Aller" panose="02000503030000020004" pitchFamily="2" charset="77"/>
              </a:rPr>
              <a:t>heeft</a:t>
            </a:r>
            <a:r>
              <a:rPr lang="en-US" sz="4000" dirty="0">
                <a:solidFill>
                  <a:srgbClr val="FF0000"/>
                </a:solidFill>
                <a:latin typeface="Aller" panose="02000503030000020004" pitchFamily="2" charset="77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Aller" panose="02000503030000020004" pitchFamily="2" charset="77"/>
              </a:rPr>
              <a:t>voor</a:t>
            </a:r>
            <a:r>
              <a:rPr lang="en-US" sz="4000" dirty="0">
                <a:solidFill>
                  <a:srgbClr val="FF0000"/>
                </a:solidFill>
                <a:latin typeface="Aller" panose="02000503030000020004" pitchFamily="2" charset="77"/>
              </a:rPr>
              <a:t> God</a:t>
            </a:r>
            <a:r>
              <a:rPr lang="en-US" sz="4000" dirty="0">
                <a:latin typeface="Aller" panose="02000503030000020004" pitchFamily="2" charset="77"/>
              </a:rPr>
              <a:t>,</a:t>
            </a:r>
            <a:br>
              <a:rPr lang="en-US" sz="4000" dirty="0">
                <a:latin typeface="Aller" panose="02000503030000020004" pitchFamily="2" charset="77"/>
              </a:rPr>
            </a:br>
            <a:r>
              <a:rPr lang="en-US" sz="4000" dirty="0" err="1">
                <a:latin typeface="Aller" panose="02000503030000020004" pitchFamily="2" charset="77"/>
              </a:rPr>
              <a:t>hoor</a:t>
            </a:r>
            <a:r>
              <a:rPr lang="en-US" sz="4000" dirty="0">
                <a:latin typeface="Aller" panose="02000503030000020004" pitchFamily="2" charset="77"/>
              </a:rPr>
              <a:t> wat </a:t>
            </a:r>
            <a:r>
              <a:rPr lang="en-US" sz="4000" dirty="0" err="1">
                <a:latin typeface="Aller" panose="02000503030000020004" pitchFamily="2" charset="77"/>
              </a:rPr>
              <a:t>hij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voor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mij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heeft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gedaan</a:t>
            </a:r>
            <a:r>
              <a:rPr lang="en-US" sz="4000" dirty="0">
                <a:latin typeface="Aller" panose="02000503030000020004" pitchFamily="2" charset="77"/>
              </a:rPr>
              <a:t>.</a:t>
            </a:r>
            <a:br>
              <a:rPr lang="en-US" sz="4000" dirty="0">
                <a:latin typeface="Aller" panose="02000503030000020004" pitchFamily="2" charset="77"/>
              </a:rPr>
            </a:br>
            <a:endParaRPr lang="en-US" sz="4000" dirty="0">
              <a:latin typeface="Aller" panose="02000503030000020004" pitchFamily="2" charset="77"/>
            </a:endParaRPr>
          </a:p>
        </p:txBody>
      </p:sp>
      <p:sp>
        <p:nvSpPr>
          <p:cNvPr id="147" name="Jn 2"/>
          <p:cNvSpPr txBox="1"/>
          <p:nvPr/>
        </p:nvSpPr>
        <p:spPr>
          <a:xfrm>
            <a:off x="7435195" y="6317673"/>
            <a:ext cx="1328795" cy="36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Ps. 66:16</a:t>
            </a: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076189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2,23 Toen Jezus op Pesach in Jeruzalem was, kwamen veel mensen tot geloof in zijn naam, omdat ze de wondertekenen zagen die hij deed.…"/>
          <p:cNvSpPr txBox="1">
            <a:spLocks noGrp="1"/>
          </p:cNvSpPr>
          <p:nvPr>
            <p:ph type="body" idx="1"/>
          </p:nvPr>
        </p:nvSpPr>
        <p:spPr>
          <a:xfrm>
            <a:off x="320634" y="570016"/>
            <a:ext cx="8443356" cy="5747657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Toen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mijn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mond</a:t>
            </a:r>
            <a:r>
              <a:rPr lang="en-US" sz="3500" dirty="0">
                <a:latin typeface="Aller" panose="02000503030000020004" pitchFamily="2" charset="77"/>
              </a:rPr>
              <a:t> hem </a:t>
            </a:r>
            <a:r>
              <a:rPr lang="en-US" sz="3500" dirty="0" err="1">
                <a:latin typeface="Aller" panose="02000503030000020004" pitchFamily="2" charset="77"/>
              </a:rPr>
              <a:t>aanriep</a:t>
            </a:r>
            <a:r>
              <a:rPr lang="en-US" sz="3500" dirty="0">
                <a:latin typeface="Aller" panose="02000503030000020004" pitchFamily="2" charset="77"/>
              </a:rPr>
              <a:t>,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>
                <a:latin typeface="Aller" panose="02000503030000020004" pitchFamily="2" charset="77"/>
              </a:rPr>
              <a:t>lag </a:t>
            </a:r>
            <a:r>
              <a:rPr lang="en-US" sz="3500" dirty="0" err="1">
                <a:latin typeface="Aller" panose="02000503030000020004" pitchFamily="2" charset="77"/>
              </a:rPr>
              <a:t>een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lofzang</a:t>
            </a:r>
            <a:r>
              <a:rPr lang="en-US" sz="3500" dirty="0">
                <a:latin typeface="Aller" panose="02000503030000020004" pitchFamily="2" charset="77"/>
              </a:rPr>
              <a:t> op </a:t>
            </a:r>
            <a:r>
              <a:rPr lang="en-US" sz="3500" dirty="0" err="1">
                <a:latin typeface="Aller" panose="02000503030000020004" pitchFamily="2" charset="77"/>
              </a:rPr>
              <a:t>mijn</a:t>
            </a:r>
            <a:r>
              <a:rPr lang="en-US" sz="3500" dirty="0">
                <a:latin typeface="Aller" panose="02000503030000020004" pitchFamily="2" charset="77"/>
              </a:rPr>
              <a:t> tong.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>
                <a:latin typeface="Aller" panose="02000503030000020004" pitchFamily="2" charset="77"/>
              </a:rPr>
              <a:t>Had </a:t>
            </a:r>
            <a:r>
              <a:rPr lang="en-US" sz="3500" dirty="0" err="1">
                <a:latin typeface="Aller" panose="02000503030000020004" pitchFamily="2" charset="77"/>
              </a:rPr>
              <a:t>ik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kwaad</a:t>
            </a:r>
            <a:r>
              <a:rPr lang="en-US" sz="3500" dirty="0">
                <a:latin typeface="Aller" panose="02000503030000020004" pitchFamily="2" charset="77"/>
              </a:rPr>
              <a:t> in </a:t>
            </a:r>
            <a:r>
              <a:rPr lang="en-US" sz="3500" dirty="0" err="1">
                <a:latin typeface="Aller" panose="02000503030000020004" pitchFamily="2" charset="77"/>
              </a:rPr>
              <a:t>mijn</a:t>
            </a:r>
            <a:r>
              <a:rPr lang="en-US" sz="3500" dirty="0">
                <a:latin typeface="Aller" panose="02000503030000020004" pitchFamily="2" charset="77"/>
              </a:rPr>
              <a:t> hart </a:t>
            </a:r>
            <a:r>
              <a:rPr lang="en-US" sz="3500" dirty="0" err="1">
                <a:latin typeface="Aller" panose="02000503030000020004" pitchFamily="2" charset="77"/>
              </a:rPr>
              <a:t>gevonden</a:t>
            </a:r>
            <a:r>
              <a:rPr lang="en-US" sz="3500" dirty="0">
                <a:latin typeface="Aller" panose="02000503030000020004" pitchFamily="2" charset="77"/>
              </a:rPr>
              <a:t>,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>
                <a:latin typeface="Aller" panose="02000503030000020004" pitchFamily="2" charset="77"/>
              </a:rPr>
              <a:t>de </a:t>
            </a:r>
            <a:r>
              <a:rPr lang="en-US" sz="3500" dirty="0" err="1">
                <a:latin typeface="Aller" panose="02000503030000020004" pitchFamily="2" charset="77"/>
              </a:rPr>
              <a:t>Heer</a:t>
            </a:r>
            <a:r>
              <a:rPr lang="en-US" sz="3500" dirty="0">
                <a:latin typeface="Aller" panose="02000503030000020004" pitchFamily="2" charset="77"/>
              </a:rPr>
              <a:t> had </a:t>
            </a:r>
            <a:r>
              <a:rPr lang="en-US" sz="3500" dirty="0" err="1">
                <a:latin typeface="Aller" panose="02000503030000020004" pitchFamily="2" charset="77"/>
              </a:rPr>
              <a:t>mij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niet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gehoord</a:t>
            </a:r>
            <a:r>
              <a:rPr lang="en-US" sz="3500" dirty="0">
                <a:latin typeface="Aller" panose="02000503030000020004" pitchFamily="2" charset="77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>
                <a:latin typeface="Aller" panose="02000503030000020004" pitchFamily="2" charset="77"/>
              </a:rPr>
              <a:t>Maar God </a:t>
            </a:r>
            <a:r>
              <a:rPr lang="en-US" sz="3500" dirty="0" err="1">
                <a:latin typeface="Aller" panose="02000503030000020004" pitchFamily="2" charset="77"/>
              </a:rPr>
              <a:t>heeft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mij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gehoord</a:t>
            </a:r>
            <a:r>
              <a:rPr lang="en-US" sz="3500" dirty="0">
                <a:latin typeface="Aller" panose="02000503030000020004" pitchFamily="2" charset="77"/>
              </a:rPr>
              <a:t>,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hij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heeft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geluisterd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naar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mijn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gebed</a:t>
            </a:r>
            <a:r>
              <a:rPr lang="en-US" sz="3500" dirty="0">
                <a:latin typeface="Aller" panose="02000503030000020004" pitchFamily="2" charset="77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Geprezen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zij</a:t>
            </a:r>
            <a:r>
              <a:rPr lang="en-US" sz="3500" dirty="0">
                <a:latin typeface="Aller" panose="02000503030000020004" pitchFamily="2" charset="77"/>
              </a:rPr>
              <a:t> God,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hij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heeft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mijn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gebed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niet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afgewezen</a:t>
            </a:r>
            <a:r>
              <a:rPr lang="en-US" sz="3500" dirty="0">
                <a:latin typeface="Aller" panose="02000503030000020004" pitchFamily="2" charset="77"/>
              </a:rPr>
              <a:t>,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mij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zijn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trouw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niet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geweigerd</a:t>
            </a:r>
            <a:r>
              <a:rPr lang="en-US" sz="3500" dirty="0">
                <a:latin typeface="Aller" panose="02000503030000020004" pitchFamily="2" charset="77"/>
              </a:rPr>
              <a:t>.</a:t>
            </a:r>
          </a:p>
        </p:txBody>
      </p:sp>
      <p:sp>
        <p:nvSpPr>
          <p:cNvPr id="147" name="Jn 2"/>
          <p:cNvSpPr txBox="1"/>
          <p:nvPr/>
        </p:nvSpPr>
        <p:spPr>
          <a:xfrm>
            <a:off x="7010401" y="6317673"/>
            <a:ext cx="1753590" cy="36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Ps. 66:17-20</a:t>
            </a: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46860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42FBF-4362-3E46-A58B-BDC5809C98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28664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2,23 Toen Jezus op Pesach in Jeruzalem was, kwamen veel mensen tot geloof in zijn naam, omdat ze de wondertekenen zagen die hij deed.…"/>
          <p:cNvSpPr txBox="1">
            <a:spLocks noGrp="1"/>
          </p:cNvSpPr>
          <p:nvPr>
            <p:ph type="body" idx="1"/>
          </p:nvPr>
        </p:nvSpPr>
        <p:spPr>
          <a:xfrm>
            <a:off x="320634" y="570016"/>
            <a:ext cx="8443356" cy="5747657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4000" dirty="0" err="1">
                <a:latin typeface="Aller" panose="02000503030000020004" pitchFamily="2" charset="77"/>
              </a:rPr>
              <a:t>Kom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en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hoor</a:t>
            </a:r>
            <a:r>
              <a:rPr lang="en-US" sz="4000" dirty="0">
                <a:latin typeface="Aller" panose="02000503030000020004" pitchFamily="2" charset="77"/>
              </a:rPr>
              <a:t> wat </a:t>
            </a:r>
            <a:r>
              <a:rPr lang="en-US" sz="4000" dirty="0" err="1">
                <a:latin typeface="Aller" panose="02000503030000020004" pitchFamily="2" charset="77"/>
              </a:rPr>
              <a:t>ik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wil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vertellen</a:t>
            </a:r>
            <a:r>
              <a:rPr lang="en-US" sz="4000" dirty="0">
                <a:latin typeface="Aller" panose="02000503030000020004" pitchFamily="2" charset="77"/>
              </a:rPr>
              <a:t>,</a:t>
            </a:r>
            <a:br>
              <a:rPr lang="en-US" sz="4000" dirty="0">
                <a:latin typeface="Aller" panose="02000503030000020004" pitchFamily="2" charset="77"/>
              </a:rPr>
            </a:br>
            <a:r>
              <a:rPr lang="en-US" sz="4000" dirty="0" err="1">
                <a:latin typeface="Aller" panose="02000503030000020004" pitchFamily="2" charset="77"/>
              </a:rPr>
              <a:t>ieder</a:t>
            </a:r>
            <a:r>
              <a:rPr lang="en-US" sz="4000" dirty="0">
                <a:latin typeface="Aller" panose="02000503030000020004" pitchFamily="2" charset="77"/>
              </a:rPr>
              <a:t> die </a:t>
            </a:r>
            <a:r>
              <a:rPr lang="en-US" sz="4000" dirty="0" err="1">
                <a:latin typeface="Aller" panose="02000503030000020004" pitchFamily="2" charset="77"/>
              </a:rPr>
              <a:t>ontzag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heeft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voor</a:t>
            </a:r>
            <a:r>
              <a:rPr lang="en-US" sz="4000" dirty="0">
                <a:latin typeface="Aller" panose="02000503030000020004" pitchFamily="2" charset="77"/>
              </a:rPr>
              <a:t> God,</a:t>
            </a:r>
            <a:br>
              <a:rPr lang="en-US" sz="4000" dirty="0">
                <a:latin typeface="Aller" panose="02000503030000020004" pitchFamily="2" charset="77"/>
              </a:rPr>
            </a:br>
            <a:r>
              <a:rPr lang="en-US" sz="4000" dirty="0" err="1">
                <a:latin typeface="Aller" panose="02000503030000020004" pitchFamily="2" charset="77"/>
              </a:rPr>
              <a:t>hoor</a:t>
            </a:r>
            <a:r>
              <a:rPr lang="en-US" sz="4000" dirty="0">
                <a:latin typeface="Aller" panose="02000503030000020004" pitchFamily="2" charset="77"/>
              </a:rPr>
              <a:t> wat </a:t>
            </a:r>
            <a:r>
              <a:rPr lang="en-US" sz="4000" dirty="0" err="1">
                <a:latin typeface="Aller" panose="02000503030000020004" pitchFamily="2" charset="77"/>
              </a:rPr>
              <a:t>hij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voor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mij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heeft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gedaan</a:t>
            </a:r>
            <a:r>
              <a:rPr lang="en-US" sz="4000" dirty="0">
                <a:latin typeface="Aller" panose="02000503030000020004" pitchFamily="2" charset="77"/>
              </a:rPr>
              <a:t>.</a:t>
            </a:r>
            <a:br>
              <a:rPr lang="en-US" sz="4000" dirty="0">
                <a:latin typeface="Aller" panose="02000503030000020004" pitchFamily="2" charset="77"/>
              </a:rPr>
            </a:br>
            <a:endParaRPr lang="en-US" sz="4000" dirty="0">
              <a:latin typeface="Aller" panose="02000503030000020004" pitchFamily="2" charset="77"/>
            </a:endParaRPr>
          </a:p>
        </p:txBody>
      </p:sp>
      <p:sp>
        <p:nvSpPr>
          <p:cNvPr id="147" name="Jn 2"/>
          <p:cNvSpPr txBox="1"/>
          <p:nvPr/>
        </p:nvSpPr>
        <p:spPr>
          <a:xfrm>
            <a:off x="7435195" y="6317673"/>
            <a:ext cx="1328795" cy="36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Ps. 66:16</a:t>
            </a: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09506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2,23 Toen Jezus op Pesach in Jeruzalem was, kwamen veel mensen tot geloof in zijn naam, omdat ze de wondertekenen zagen die hij deed.…"/>
          <p:cNvSpPr txBox="1">
            <a:spLocks noGrp="1"/>
          </p:cNvSpPr>
          <p:nvPr>
            <p:ph type="body" idx="1"/>
          </p:nvPr>
        </p:nvSpPr>
        <p:spPr>
          <a:xfrm>
            <a:off x="320634" y="570016"/>
            <a:ext cx="8443356" cy="5747657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4000" dirty="0" err="1">
                <a:latin typeface="Aller" panose="02000503030000020004" pitchFamily="2" charset="77"/>
              </a:rPr>
              <a:t>Kom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en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hoor</a:t>
            </a:r>
            <a:r>
              <a:rPr lang="en-US" sz="4000" dirty="0">
                <a:latin typeface="Aller" panose="02000503030000020004" pitchFamily="2" charset="77"/>
              </a:rPr>
              <a:t> wat </a:t>
            </a:r>
            <a:r>
              <a:rPr lang="en-US" sz="4000" dirty="0" err="1">
                <a:latin typeface="Aller" panose="02000503030000020004" pitchFamily="2" charset="77"/>
              </a:rPr>
              <a:t>ik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wil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vertellen</a:t>
            </a:r>
            <a:r>
              <a:rPr lang="en-US" sz="4000" dirty="0">
                <a:latin typeface="Aller" panose="02000503030000020004" pitchFamily="2" charset="77"/>
              </a:rPr>
              <a:t>,</a:t>
            </a:r>
            <a:br>
              <a:rPr lang="en-US" sz="4000" dirty="0">
                <a:latin typeface="Aller" panose="02000503030000020004" pitchFamily="2" charset="77"/>
              </a:rPr>
            </a:br>
            <a:r>
              <a:rPr lang="en-US" sz="4000" dirty="0" err="1">
                <a:latin typeface="Aller" panose="02000503030000020004" pitchFamily="2" charset="77"/>
              </a:rPr>
              <a:t>ieder</a:t>
            </a:r>
            <a:r>
              <a:rPr lang="en-US" sz="4000" dirty="0">
                <a:latin typeface="Aller" panose="02000503030000020004" pitchFamily="2" charset="77"/>
              </a:rPr>
              <a:t> die </a:t>
            </a:r>
            <a:r>
              <a:rPr lang="en-US" sz="4000" dirty="0" err="1">
                <a:latin typeface="Aller" panose="02000503030000020004" pitchFamily="2" charset="77"/>
              </a:rPr>
              <a:t>ontzag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heeft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voor</a:t>
            </a:r>
            <a:r>
              <a:rPr lang="en-US" sz="4000" dirty="0">
                <a:latin typeface="Aller" panose="02000503030000020004" pitchFamily="2" charset="77"/>
              </a:rPr>
              <a:t> God,</a:t>
            </a:r>
            <a:br>
              <a:rPr lang="en-US" sz="4000" dirty="0">
                <a:latin typeface="Aller" panose="02000503030000020004" pitchFamily="2" charset="77"/>
              </a:rPr>
            </a:br>
            <a:r>
              <a:rPr lang="en-US" sz="4000" dirty="0" err="1">
                <a:latin typeface="Aller" panose="02000503030000020004" pitchFamily="2" charset="77"/>
              </a:rPr>
              <a:t>hoor</a:t>
            </a:r>
            <a:r>
              <a:rPr lang="en-US" sz="4000" dirty="0">
                <a:latin typeface="Aller" panose="02000503030000020004" pitchFamily="2" charset="77"/>
              </a:rPr>
              <a:t> wat </a:t>
            </a:r>
            <a:r>
              <a:rPr lang="en-US" sz="4000" dirty="0" err="1">
                <a:latin typeface="Aller" panose="02000503030000020004" pitchFamily="2" charset="77"/>
              </a:rPr>
              <a:t>hij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Aller" panose="02000503030000020004" pitchFamily="2" charset="77"/>
              </a:rPr>
              <a:t>voor</a:t>
            </a:r>
            <a:r>
              <a:rPr lang="en-US" sz="4000" dirty="0">
                <a:solidFill>
                  <a:srgbClr val="FF0000"/>
                </a:solidFill>
                <a:latin typeface="Aller" panose="02000503030000020004" pitchFamily="2" charset="77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Aller" panose="02000503030000020004" pitchFamily="2" charset="77"/>
              </a:rPr>
              <a:t>mij</a:t>
            </a:r>
            <a:r>
              <a:rPr lang="en-US" sz="4000" dirty="0">
                <a:solidFill>
                  <a:srgbClr val="FF0000"/>
                </a:solidFill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heeft</a:t>
            </a:r>
            <a:r>
              <a:rPr lang="en-US" sz="4000" dirty="0">
                <a:latin typeface="Aller" panose="02000503030000020004" pitchFamily="2" charset="77"/>
              </a:rPr>
              <a:t> </a:t>
            </a:r>
            <a:r>
              <a:rPr lang="en-US" sz="4000" dirty="0" err="1">
                <a:latin typeface="Aller" panose="02000503030000020004" pitchFamily="2" charset="77"/>
              </a:rPr>
              <a:t>gedaan</a:t>
            </a:r>
            <a:r>
              <a:rPr lang="en-US" sz="4000" dirty="0">
                <a:latin typeface="Aller" panose="02000503030000020004" pitchFamily="2" charset="77"/>
              </a:rPr>
              <a:t>.</a:t>
            </a:r>
            <a:br>
              <a:rPr lang="en-US" sz="4000" dirty="0">
                <a:latin typeface="Aller" panose="02000503030000020004" pitchFamily="2" charset="77"/>
              </a:rPr>
            </a:br>
            <a:endParaRPr lang="en-US" sz="4000" dirty="0">
              <a:latin typeface="Aller" panose="02000503030000020004" pitchFamily="2" charset="77"/>
            </a:endParaRPr>
          </a:p>
        </p:txBody>
      </p:sp>
      <p:sp>
        <p:nvSpPr>
          <p:cNvPr id="147" name="Jn 2"/>
          <p:cNvSpPr txBox="1"/>
          <p:nvPr/>
        </p:nvSpPr>
        <p:spPr>
          <a:xfrm>
            <a:off x="7435195" y="6317673"/>
            <a:ext cx="1328795" cy="36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Ps. 66:16</a:t>
            </a: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143622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2,23 Toen Jezus op Pesach in Jeruzalem was, kwamen veel mensen tot geloof in zijn naam, omdat ze de wondertekenen zagen die hij deed.…"/>
          <p:cNvSpPr txBox="1">
            <a:spLocks noGrp="1"/>
          </p:cNvSpPr>
          <p:nvPr>
            <p:ph type="body" idx="1"/>
          </p:nvPr>
        </p:nvSpPr>
        <p:spPr>
          <a:xfrm>
            <a:off x="320634" y="570016"/>
            <a:ext cx="8443356" cy="5747657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 algn="r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solidFill>
                  <a:srgbClr val="FF0000"/>
                </a:solidFill>
                <a:latin typeface="Aller" panose="02000503030000020004" pitchFamily="2" charset="77"/>
              </a:rPr>
              <a:t>Persoonlijk</a:t>
            </a:r>
            <a:endParaRPr lang="en-US" sz="3500" dirty="0">
              <a:solidFill>
                <a:srgbClr val="FF0000"/>
              </a:solidFill>
              <a:latin typeface="Aller" panose="02000503030000020004" pitchFamily="2" charset="77"/>
            </a:endParaRP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Ik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zal</a:t>
            </a:r>
            <a:r>
              <a:rPr lang="en-US" sz="3500" dirty="0">
                <a:latin typeface="Aller" panose="02000503030000020004" pitchFamily="2" charset="77"/>
              </a:rPr>
              <a:t> met offers </a:t>
            </a:r>
            <a:r>
              <a:rPr lang="en-US" sz="3500" dirty="0" err="1">
                <a:latin typeface="Aller" panose="02000503030000020004" pitchFamily="2" charset="77"/>
              </a:rPr>
              <a:t>uw</a:t>
            </a:r>
            <a:r>
              <a:rPr lang="en-US" sz="3500" dirty="0">
                <a:latin typeface="Aller" panose="02000503030000020004" pitchFamily="2" charset="77"/>
              </a:rPr>
              <a:t> huis </a:t>
            </a:r>
            <a:r>
              <a:rPr lang="en-US" sz="3500" dirty="0" err="1">
                <a:latin typeface="Aller" panose="02000503030000020004" pitchFamily="2" charset="77"/>
              </a:rPr>
              <a:t>binnengaan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doen</a:t>
            </a:r>
            <a:r>
              <a:rPr lang="en-US" sz="3500" dirty="0">
                <a:latin typeface="Aller" panose="02000503030000020004" pitchFamily="2" charset="77"/>
              </a:rPr>
              <a:t> wat </a:t>
            </a:r>
            <a:r>
              <a:rPr lang="en-US" sz="3500" dirty="0" err="1">
                <a:latin typeface="Aller" panose="02000503030000020004" pitchFamily="2" charset="77"/>
              </a:rPr>
              <a:t>ik</a:t>
            </a:r>
            <a:r>
              <a:rPr lang="en-US" sz="3500" dirty="0">
                <a:latin typeface="Aller" panose="02000503030000020004" pitchFamily="2" charset="77"/>
              </a:rPr>
              <a:t> u </a:t>
            </a:r>
            <a:r>
              <a:rPr lang="en-US" sz="3500" dirty="0" err="1">
                <a:latin typeface="Aller" panose="02000503030000020004" pitchFamily="2" charset="77"/>
              </a:rPr>
              <a:t>beloofd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heb</a:t>
            </a:r>
            <a:r>
              <a:rPr lang="en-US" sz="3500" dirty="0">
                <a:latin typeface="Aller" panose="02000503030000020004" pitchFamily="2" charset="77"/>
              </a:rPr>
              <a:t>,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>
                <a:latin typeface="Aller" panose="02000503030000020004" pitchFamily="2" charset="77"/>
              </a:rPr>
              <a:t>wat </a:t>
            </a:r>
            <a:r>
              <a:rPr lang="en-US" sz="3500" dirty="0" err="1">
                <a:latin typeface="Aller" panose="02000503030000020004" pitchFamily="2" charset="77"/>
              </a:rPr>
              <a:t>mijn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lippen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hebben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toegezegd</a:t>
            </a:r>
            <a:r>
              <a:rPr lang="en-US" sz="3500" dirty="0">
                <a:latin typeface="Aller" panose="02000503030000020004" pitchFamily="2" charset="77"/>
              </a:rPr>
              <a:t>,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mijn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mond</a:t>
            </a:r>
            <a:r>
              <a:rPr lang="en-US" sz="3500" dirty="0">
                <a:latin typeface="Aller" panose="02000503030000020004" pitchFamily="2" charset="77"/>
              </a:rPr>
              <a:t> in </a:t>
            </a:r>
            <a:r>
              <a:rPr lang="en-US" sz="3500" dirty="0" err="1">
                <a:latin typeface="Aller" panose="02000503030000020004" pitchFamily="2" charset="77"/>
              </a:rPr>
              <a:t>nood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heeft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gesproken</a:t>
            </a:r>
            <a:r>
              <a:rPr lang="en-US" sz="3500" dirty="0">
                <a:latin typeface="Aller" panose="02000503030000020004" pitchFamily="2" charset="77"/>
              </a:rPr>
              <a:t>: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>
                <a:latin typeface="Aller" panose="02000503030000020004" pitchFamily="2" charset="77"/>
              </a:rPr>
              <a:t>‘</a:t>
            </a:r>
            <a:r>
              <a:rPr lang="en-US" sz="3500" dirty="0" err="1">
                <a:latin typeface="Aller" panose="02000503030000020004" pitchFamily="2" charset="77"/>
              </a:rPr>
              <a:t>Vetgemeste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schapen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zal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ik</a:t>
            </a:r>
            <a:r>
              <a:rPr lang="en-US" sz="3500" dirty="0">
                <a:latin typeface="Aller" panose="02000503030000020004" pitchFamily="2" charset="77"/>
              </a:rPr>
              <a:t> u </a:t>
            </a:r>
            <a:r>
              <a:rPr lang="en-US" sz="3500" dirty="0" err="1">
                <a:latin typeface="Aller" panose="02000503030000020004" pitchFamily="2" charset="77"/>
              </a:rPr>
              <a:t>aanbieden</a:t>
            </a:r>
            <a:r>
              <a:rPr lang="en-US" sz="3500" dirty="0">
                <a:latin typeface="Aller" panose="02000503030000020004" pitchFamily="2" charset="77"/>
              </a:rPr>
              <a:t>, </a:t>
            </a:r>
            <a:r>
              <a:rPr lang="en-US" sz="3500" dirty="0" err="1">
                <a:latin typeface="Aller" panose="02000503030000020004" pitchFamily="2" charset="77"/>
              </a:rPr>
              <a:t>een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geurig</a:t>
            </a:r>
            <a:r>
              <a:rPr lang="en-US" sz="3500" dirty="0">
                <a:latin typeface="Aller" panose="02000503030000020004" pitchFamily="2" charset="77"/>
              </a:rPr>
              <a:t> offer van </a:t>
            </a:r>
            <a:r>
              <a:rPr lang="en-US" sz="3500" dirty="0" err="1">
                <a:latin typeface="Aller" panose="02000503030000020004" pitchFamily="2" charset="77"/>
              </a:rPr>
              <a:t>rammen</a:t>
            </a:r>
            <a:r>
              <a:rPr lang="en-US" sz="3500" dirty="0">
                <a:latin typeface="Aller" panose="02000503030000020004" pitchFamily="2" charset="77"/>
              </a:rPr>
              <a:t>,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ik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zal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stieren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en</a:t>
            </a:r>
            <a:r>
              <a:rPr lang="en-US" sz="3500" dirty="0">
                <a:latin typeface="Aller" panose="02000503030000020004" pitchFamily="2" charset="77"/>
              </a:rPr>
              <a:t> bokken </a:t>
            </a:r>
            <a:r>
              <a:rPr lang="en-US" sz="3500" dirty="0" err="1">
                <a:latin typeface="Aller" panose="02000503030000020004" pitchFamily="2" charset="77"/>
              </a:rPr>
              <a:t>slachten</a:t>
            </a:r>
            <a:r>
              <a:rPr lang="en-US" sz="3500" dirty="0">
                <a:latin typeface="Aller" panose="02000503030000020004" pitchFamily="2" charset="77"/>
              </a:rPr>
              <a:t>.’ </a:t>
            </a:r>
          </a:p>
        </p:txBody>
      </p:sp>
      <p:sp>
        <p:nvSpPr>
          <p:cNvPr id="147" name="Jn 2"/>
          <p:cNvSpPr txBox="1"/>
          <p:nvPr/>
        </p:nvSpPr>
        <p:spPr>
          <a:xfrm>
            <a:off x="7435195" y="6317673"/>
            <a:ext cx="1328795" cy="36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Ps. 66:13-15</a:t>
            </a: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49759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2,23 Toen Jezus op Pesach in Jeruzalem was, kwamen veel mensen tot geloof in zijn naam, omdat ze de wondertekenen zagen die hij deed.…"/>
          <p:cNvSpPr txBox="1">
            <a:spLocks noGrp="1"/>
          </p:cNvSpPr>
          <p:nvPr>
            <p:ph type="body" idx="1"/>
          </p:nvPr>
        </p:nvSpPr>
        <p:spPr>
          <a:xfrm>
            <a:off x="320634" y="570016"/>
            <a:ext cx="8443356" cy="5747657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 algn="r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solidFill>
                  <a:srgbClr val="FF0000"/>
                </a:solidFill>
                <a:latin typeface="Aller" panose="02000503030000020004" pitchFamily="2" charset="77"/>
              </a:rPr>
              <a:t>Algemeen</a:t>
            </a:r>
            <a:endParaRPr lang="en-US" sz="3500" dirty="0">
              <a:latin typeface="Aller" panose="02000503030000020004" pitchFamily="2" charset="77"/>
            </a:endParaRP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Hij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heeft</a:t>
            </a:r>
            <a:r>
              <a:rPr lang="en-US" sz="3500" dirty="0">
                <a:latin typeface="Aller" panose="02000503030000020004" pitchFamily="2" charset="77"/>
              </a:rPr>
              <a:t> de zee </a:t>
            </a:r>
            <a:r>
              <a:rPr lang="en-US" sz="3500" dirty="0" err="1">
                <a:latin typeface="Aller" panose="02000503030000020004" pitchFamily="2" charset="77"/>
              </a:rPr>
              <a:t>veranderd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>
                <a:latin typeface="Aller" panose="02000503030000020004" pitchFamily="2" charset="77"/>
              </a:rPr>
              <a:t>in </a:t>
            </a:r>
            <a:r>
              <a:rPr lang="en-US" sz="3500" dirty="0" err="1">
                <a:latin typeface="Aller" panose="02000503030000020004" pitchFamily="2" charset="77"/>
              </a:rPr>
              <a:t>droog</a:t>
            </a:r>
            <a:r>
              <a:rPr lang="en-US" sz="3500" dirty="0">
                <a:latin typeface="Aller" panose="02000503030000020004" pitchFamily="2" charset="77"/>
              </a:rPr>
              <a:t> land,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zijn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volk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trok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te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voet</a:t>
            </a:r>
            <a:r>
              <a:rPr lang="en-US" sz="3500" dirty="0">
                <a:latin typeface="Aller" panose="02000503030000020004" pitchFamily="2" charset="77"/>
              </a:rPr>
              <a:t> door de </a:t>
            </a:r>
            <a:r>
              <a:rPr lang="en-US" sz="3500" dirty="0" err="1">
                <a:latin typeface="Aller" panose="02000503030000020004" pitchFamily="2" charset="77"/>
              </a:rPr>
              <a:t>rivier</a:t>
            </a:r>
            <a:r>
              <a:rPr lang="en-US" sz="3500" dirty="0">
                <a:latin typeface="Aller" panose="02000503030000020004" pitchFamily="2" charset="77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Laten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wij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ons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dan</a:t>
            </a:r>
            <a:r>
              <a:rPr lang="en-US" sz="3500" dirty="0">
                <a:latin typeface="Aller" panose="02000503030000020004" pitchFamily="2" charset="77"/>
              </a:rPr>
              <a:t> in hem </a:t>
            </a:r>
            <a:r>
              <a:rPr lang="en-US" sz="3500" dirty="0" err="1">
                <a:latin typeface="Aller" panose="02000503030000020004" pitchFamily="2" charset="77"/>
              </a:rPr>
              <a:t>verheugen</a:t>
            </a:r>
            <a:r>
              <a:rPr lang="en-US" sz="3500" dirty="0">
                <a:latin typeface="Aller" panose="02000503030000020004" pitchFamily="2" charset="77"/>
              </a:rPr>
              <a:t>.</a:t>
            </a:r>
          </a:p>
        </p:txBody>
      </p:sp>
      <p:sp>
        <p:nvSpPr>
          <p:cNvPr id="147" name="Jn 2"/>
          <p:cNvSpPr txBox="1"/>
          <p:nvPr/>
        </p:nvSpPr>
        <p:spPr>
          <a:xfrm>
            <a:off x="7435195" y="6317673"/>
            <a:ext cx="1328795" cy="36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Ps. 66:6</a:t>
            </a: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710035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2,23 Toen Jezus op Pesach in Jeruzalem was, kwamen veel mensen tot geloof in zijn naam, omdat ze de wondertekenen zagen die hij deed.…"/>
          <p:cNvSpPr txBox="1">
            <a:spLocks noGrp="1"/>
          </p:cNvSpPr>
          <p:nvPr>
            <p:ph type="body" idx="1"/>
          </p:nvPr>
        </p:nvSpPr>
        <p:spPr>
          <a:xfrm>
            <a:off x="320634" y="570016"/>
            <a:ext cx="8443356" cy="5747657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2800" dirty="0" err="1">
                <a:latin typeface="Aller" panose="02000503030000020004" pitchFamily="2" charset="77"/>
              </a:rPr>
              <a:t>Wanneer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uw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kinderen</a:t>
            </a:r>
            <a:r>
              <a:rPr lang="en-US" sz="2800" dirty="0">
                <a:latin typeface="Aller" panose="02000503030000020004" pitchFamily="2" charset="77"/>
              </a:rPr>
              <a:t> u later </a:t>
            </a:r>
            <a:r>
              <a:rPr lang="en-US" sz="2800" dirty="0" err="1">
                <a:latin typeface="Aller" panose="02000503030000020004" pitchFamily="2" charset="77"/>
              </a:rPr>
              <a:t>vragen</a:t>
            </a:r>
            <a:r>
              <a:rPr lang="en-US" sz="2800" dirty="0">
                <a:latin typeface="Aller" panose="02000503030000020004" pitchFamily="2" charset="77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2800" dirty="0">
                <a:latin typeface="Aller" panose="02000503030000020004" pitchFamily="2" charset="77"/>
              </a:rPr>
              <a:t> ‘Wat </a:t>
            </a:r>
            <a:r>
              <a:rPr lang="en-US" sz="2800" dirty="0" err="1">
                <a:latin typeface="Aller" panose="02000503030000020004" pitchFamily="2" charset="77"/>
              </a:rPr>
              <a:t>betekenen</a:t>
            </a:r>
            <a:r>
              <a:rPr lang="en-US" sz="2800" dirty="0">
                <a:latin typeface="Aller" panose="02000503030000020004" pitchFamily="2" charset="77"/>
              </a:rPr>
              <a:t> al die </a:t>
            </a:r>
            <a:r>
              <a:rPr lang="en-US" sz="2800" dirty="0" err="1">
                <a:latin typeface="Aller" panose="02000503030000020004" pitchFamily="2" charset="77"/>
              </a:rPr>
              <a:t>bepalingen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wetten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en</a:t>
            </a:r>
            <a:r>
              <a:rPr lang="en-US" sz="2800" dirty="0">
                <a:latin typeface="Aller" panose="02000503030000020004" pitchFamily="2" charset="77"/>
              </a:rPr>
              <a:t> regels die de HEER, </a:t>
            </a:r>
            <a:r>
              <a:rPr lang="en-US" sz="2800" dirty="0" err="1">
                <a:latin typeface="Aller" panose="02000503030000020004" pitchFamily="2" charset="77"/>
              </a:rPr>
              <a:t>onze</a:t>
            </a:r>
            <a:r>
              <a:rPr lang="en-US" sz="2800" dirty="0">
                <a:latin typeface="Aller" panose="02000503030000020004" pitchFamily="2" charset="77"/>
              </a:rPr>
              <a:t> God, u </a:t>
            </a:r>
            <a:r>
              <a:rPr lang="en-US" sz="2800" dirty="0" err="1">
                <a:latin typeface="Aller" panose="02000503030000020004" pitchFamily="2" charset="77"/>
              </a:rPr>
              <a:t>heeft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voorgehouden</a:t>
            </a:r>
            <a:r>
              <a:rPr lang="en-US" sz="2800" dirty="0">
                <a:latin typeface="Aller" panose="02000503030000020004" pitchFamily="2" charset="77"/>
              </a:rPr>
              <a:t>?’ </a:t>
            </a:r>
            <a:r>
              <a:rPr lang="en-US" sz="2800" dirty="0" err="1">
                <a:latin typeface="Aller" panose="02000503030000020004" pitchFamily="2" charset="77"/>
              </a:rPr>
              <a:t>geef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dan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dit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antwoord</a:t>
            </a:r>
            <a:r>
              <a:rPr lang="en-US" sz="2800" dirty="0">
                <a:latin typeface="Aller" panose="02000503030000020004" pitchFamily="2" charset="77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2800" dirty="0">
                <a:latin typeface="Aller" panose="02000503030000020004" pitchFamily="2" charset="77"/>
              </a:rPr>
              <a:t> ‘</a:t>
            </a:r>
            <a:r>
              <a:rPr lang="en-US" sz="2800" dirty="0" err="1">
                <a:latin typeface="Aller" panose="02000503030000020004" pitchFamily="2" charset="77"/>
              </a:rPr>
              <a:t>Wij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waren</a:t>
            </a:r>
            <a:r>
              <a:rPr lang="en-US" sz="2800" dirty="0">
                <a:latin typeface="Aller" panose="02000503030000020004" pitchFamily="2" charset="77"/>
              </a:rPr>
              <a:t> in </a:t>
            </a:r>
            <a:r>
              <a:rPr lang="en-US" sz="2800" dirty="0" err="1">
                <a:latin typeface="Aller" panose="02000503030000020004" pitchFamily="2" charset="77"/>
              </a:rPr>
              <a:t>Egypte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slaven</a:t>
            </a:r>
            <a:r>
              <a:rPr lang="en-US" sz="2800" dirty="0">
                <a:latin typeface="Aller" panose="02000503030000020004" pitchFamily="2" charset="77"/>
              </a:rPr>
              <a:t> van de </a:t>
            </a:r>
            <a:r>
              <a:rPr lang="en-US" sz="2800" dirty="0" err="1">
                <a:latin typeface="Aller" panose="02000503030000020004" pitchFamily="2" charset="77"/>
              </a:rPr>
              <a:t>farao</a:t>
            </a:r>
            <a:r>
              <a:rPr lang="en-US" sz="2800" dirty="0">
                <a:latin typeface="Aller" panose="02000503030000020004" pitchFamily="2" charset="77"/>
              </a:rPr>
              <a:t>, maar met </a:t>
            </a:r>
            <a:r>
              <a:rPr lang="en-US" sz="2800" dirty="0" err="1">
                <a:latin typeface="Aller" panose="02000503030000020004" pitchFamily="2" charset="77"/>
              </a:rPr>
              <a:t>sterke</a:t>
            </a:r>
            <a:r>
              <a:rPr lang="en-US" sz="2800" dirty="0">
                <a:latin typeface="Aller" panose="02000503030000020004" pitchFamily="2" charset="77"/>
              </a:rPr>
              <a:t> hand </a:t>
            </a:r>
            <a:r>
              <a:rPr lang="en-US" sz="2800" dirty="0" err="1">
                <a:latin typeface="Aller" panose="02000503030000020004" pitchFamily="2" charset="77"/>
              </a:rPr>
              <a:t>heeft</a:t>
            </a:r>
            <a:r>
              <a:rPr lang="en-US" sz="2800" dirty="0">
                <a:latin typeface="Aller" panose="02000503030000020004" pitchFamily="2" charset="77"/>
              </a:rPr>
              <a:t> de HEER </a:t>
            </a:r>
            <a:r>
              <a:rPr lang="en-US" sz="2800" dirty="0" err="1">
                <a:latin typeface="Aller" panose="02000503030000020004" pitchFamily="2" charset="77"/>
              </a:rPr>
              <a:t>ons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uit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Egypte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bevrijd</a:t>
            </a:r>
            <a:r>
              <a:rPr lang="en-US" sz="2800" dirty="0">
                <a:latin typeface="Aller" panose="02000503030000020004" pitchFamily="2" charset="77"/>
              </a:rPr>
              <a:t>. </a:t>
            </a:r>
            <a:r>
              <a:rPr lang="en-US" sz="2800" dirty="0" err="1">
                <a:latin typeface="Aller" panose="02000503030000020004" pitchFamily="2" charset="77"/>
              </a:rPr>
              <a:t>Wij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zagen</a:t>
            </a:r>
            <a:r>
              <a:rPr lang="en-US" sz="2800" dirty="0">
                <a:latin typeface="Aller" panose="02000503030000020004" pitchFamily="2" charset="77"/>
              </a:rPr>
              <a:t> met </a:t>
            </a:r>
            <a:r>
              <a:rPr lang="en-US" sz="2800" dirty="0" err="1">
                <a:latin typeface="Aller" panose="02000503030000020004" pitchFamily="2" charset="77"/>
              </a:rPr>
              <a:t>eigen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ogen</a:t>
            </a:r>
            <a:r>
              <a:rPr lang="en-US" sz="2800" dirty="0">
                <a:latin typeface="Aller" panose="02000503030000020004" pitchFamily="2" charset="77"/>
              </a:rPr>
              <a:t> hoe </a:t>
            </a:r>
            <a:r>
              <a:rPr lang="en-US" sz="2800" dirty="0" err="1">
                <a:latin typeface="Aller" panose="02000503030000020004" pitchFamily="2" charset="77"/>
              </a:rPr>
              <a:t>hij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tekenen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indrukwekkende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wonderen</a:t>
            </a:r>
            <a:r>
              <a:rPr lang="en-US" sz="2800" dirty="0">
                <a:latin typeface="Aller" panose="02000503030000020004" pitchFamily="2" charset="77"/>
              </a:rPr>
              <a:t> deed, die </a:t>
            </a:r>
            <a:r>
              <a:rPr lang="en-US" sz="2800" dirty="0" err="1">
                <a:latin typeface="Aller" panose="02000503030000020004" pitchFamily="2" charset="77"/>
              </a:rPr>
              <a:t>groot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onheil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brachten</a:t>
            </a:r>
            <a:r>
              <a:rPr lang="en-US" sz="2800" dirty="0">
                <a:latin typeface="Aller" panose="02000503030000020004" pitchFamily="2" charset="77"/>
              </a:rPr>
              <a:t> over de </a:t>
            </a:r>
            <a:r>
              <a:rPr lang="en-US" sz="2800" dirty="0" err="1">
                <a:latin typeface="Aller" panose="02000503030000020004" pitchFamily="2" charset="77"/>
              </a:rPr>
              <a:t>Egyptenaren</a:t>
            </a:r>
            <a:r>
              <a:rPr lang="en-US" sz="2800" dirty="0">
                <a:latin typeface="Aller" panose="02000503030000020004" pitchFamily="2" charset="77"/>
              </a:rPr>
              <a:t>, de </a:t>
            </a:r>
            <a:r>
              <a:rPr lang="en-US" sz="2800" dirty="0" err="1">
                <a:latin typeface="Aller" panose="02000503030000020004" pitchFamily="2" charset="77"/>
              </a:rPr>
              <a:t>farao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zijn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hof</a:t>
            </a:r>
            <a:r>
              <a:rPr lang="en-US" sz="2800" dirty="0">
                <a:latin typeface="Aller" panose="02000503030000020004" pitchFamily="2" charset="77"/>
              </a:rPr>
              <a:t>. Maar </a:t>
            </a:r>
            <a:r>
              <a:rPr lang="en-US" sz="2800" dirty="0" err="1">
                <a:latin typeface="Aller" panose="02000503030000020004" pitchFamily="2" charset="77"/>
              </a:rPr>
              <a:t>ons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leidde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hij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weg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uit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Egypte</a:t>
            </a:r>
            <a:r>
              <a:rPr lang="en-US" sz="2800" dirty="0">
                <a:latin typeface="Aller" panose="02000503030000020004" pitchFamily="2" charset="77"/>
              </a:rPr>
              <a:t>, om </a:t>
            </a:r>
            <a:r>
              <a:rPr lang="en-US" sz="2800" dirty="0" err="1">
                <a:latin typeface="Aller" panose="02000503030000020004" pitchFamily="2" charset="77"/>
              </a:rPr>
              <a:t>ons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hierheen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te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brengen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ons</a:t>
            </a:r>
            <a:r>
              <a:rPr lang="en-US" sz="2800" dirty="0">
                <a:latin typeface="Aller" panose="02000503030000020004" pitchFamily="2" charset="77"/>
              </a:rPr>
              <a:t> het land </a:t>
            </a:r>
            <a:r>
              <a:rPr lang="en-US" sz="2800" dirty="0" err="1">
                <a:latin typeface="Aller" panose="02000503030000020004" pitchFamily="2" charset="77"/>
              </a:rPr>
              <a:t>te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geven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dat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hij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onze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voorouders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onder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ede</a:t>
            </a:r>
            <a:r>
              <a:rPr lang="en-US" sz="2800" dirty="0">
                <a:latin typeface="Aller" panose="02000503030000020004" pitchFamily="2" charset="77"/>
              </a:rPr>
              <a:t> had </a:t>
            </a:r>
            <a:r>
              <a:rPr lang="en-US" sz="2800" dirty="0" err="1">
                <a:latin typeface="Aller" panose="02000503030000020004" pitchFamily="2" charset="77"/>
              </a:rPr>
              <a:t>beloofd</a:t>
            </a:r>
            <a:r>
              <a:rPr lang="en-US" sz="2800" dirty="0">
                <a:latin typeface="Aller" panose="02000503030000020004" pitchFamily="2" charset="77"/>
              </a:rPr>
              <a:t>.</a:t>
            </a:r>
          </a:p>
        </p:txBody>
      </p:sp>
      <p:sp>
        <p:nvSpPr>
          <p:cNvPr id="147" name="Jn 2"/>
          <p:cNvSpPr txBox="1"/>
          <p:nvPr/>
        </p:nvSpPr>
        <p:spPr>
          <a:xfrm>
            <a:off x="6757061" y="6317673"/>
            <a:ext cx="2006930" cy="36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Deut. 6:20-23</a:t>
            </a: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642632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2,23 Toen Jezus op Pesach in Jeruzalem was, kwamen veel mensen tot geloof in zijn naam, omdat ze de wondertekenen zagen die hij deed.…"/>
          <p:cNvSpPr txBox="1">
            <a:spLocks noGrp="1"/>
          </p:cNvSpPr>
          <p:nvPr>
            <p:ph type="body" idx="1"/>
          </p:nvPr>
        </p:nvSpPr>
        <p:spPr>
          <a:xfrm>
            <a:off x="320634" y="570016"/>
            <a:ext cx="8443356" cy="5747657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Laat</a:t>
            </a:r>
            <a:r>
              <a:rPr lang="en-US" sz="3500" dirty="0">
                <a:latin typeface="Aller" panose="02000503030000020004" pitchFamily="2" charset="77"/>
              </a:rPr>
              <a:t> heel de </a:t>
            </a:r>
            <a:r>
              <a:rPr lang="en-US" sz="3500" dirty="0" err="1">
                <a:latin typeface="Aller" panose="02000503030000020004" pitchFamily="2" charset="77"/>
              </a:rPr>
              <a:t>aarde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voor</a:t>
            </a:r>
            <a:r>
              <a:rPr lang="en-US" sz="3500" dirty="0">
                <a:latin typeface="Aller" panose="02000503030000020004" pitchFamily="2" charset="77"/>
              </a:rPr>
              <a:t> u </a:t>
            </a:r>
            <a:r>
              <a:rPr lang="en-US" sz="3500" dirty="0" err="1">
                <a:latin typeface="Aller" panose="02000503030000020004" pitchFamily="2" charset="77"/>
              </a:rPr>
              <a:t>buigen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zingen</a:t>
            </a:r>
            <a:r>
              <a:rPr lang="en-US" sz="3500" dirty="0">
                <a:latin typeface="Aller" panose="02000503030000020004" pitchFamily="2" charset="77"/>
              </a:rPr>
              <a:t>, </a:t>
            </a:r>
            <a:r>
              <a:rPr lang="en-US" sz="3500" dirty="0" err="1">
                <a:latin typeface="Aller" panose="02000503030000020004" pitchFamily="2" charset="77"/>
              </a:rPr>
              <a:t>uw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naam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bezingen</a:t>
            </a:r>
            <a:r>
              <a:rPr lang="en-US" sz="3500" dirty="0">
                <a:latin typeface="Aller" panose="02000503030000020004" pitchFamily="2" charset="77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Kom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zie</a:t>
            </a:r>
            <a:r>
              <a:rPr lang="en-US" sz="3500" dirty="0">
                <a:latin typeface="Aller" panose="02000503030000020004" pitchFamily="2" charset="77"/>
              </a:rPr>
              <a:t> de </a:t>
            </a:r>
            <a:r>
              <a:rPr lang="en-US" sz="3500" dirty="0" err="1">
                <a:latin typeface="Aller" panose="02000503030000020004" pitchFamily="2" charset="77"/>
              </a:rPr>
              <a:t>werken</a:t>
            </a:r>
            <a:r>
              <a:rPr lang="en-US" sz="3500" dirty="0">
                <a:latin typeface="Aller" panose="02000503030000020004" pitchFamily="2" charset="77"/>
              </a:rPr>
              <a:t> van God, </a:t>
            </a:r>
            <a:r>
              <a:rPr lang="en-US" sz="3500" dirty="0" err="1">
                <a:latin typeface="Aller" panose="02000503030000020004" pitchFamily="2" charset="77"/>
              </a:rPr>
              <a:t>zijn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daden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vervullen</a:t>
            </a:r>
            <a:r>
              <a:rPr lang="en-US" sz="3500" dirty="0">
                <a:latin typeface="Aller" panose="02000503030000020004" pitchFamily="2" charset="77"/>
              </a:rPr>
              <a:t> de </a:t>
            </a:r>
            <a:r>
              <a:rPr lang="en-US" sz="3500" dirty="0" err="1">
                <a:latin typeface="Aller" panose="02000503030000020004" pitchFamily="2" charset="77"/>
              </a:rPr>
              <a:t>mens</a:t>
            </a:r>
            <a:r>
              <a:rPr lang="en-US" sz="3500" dirty="0">
                <a:latin typeface="Aller" panose="02000503030000020004" pitchFamily="2" charset="77"/>
              </a:rPr>
              <a:t> met </a:t>
            </a:r>
            <a:r>
              <a:rPr lang="en-US" sz="3500" dirty="0" err="1">
                <a:latin typeface="Aller" panose="02000503030000020004" pitchFamily="2" charset="77"/>
              </a:rPr>
              <a:t>ontzag</a:t>
            </a:r>
            <a:r>
              <a:rPr lang="en-US" sz="3500" dirty="0">
                <a:latin typeface="Aller" panose="02000503030000020004" pitchFamily="2" charset="77"/>
              </a:rPr>
              <a:t>.</a:t>
            </a:r>
          </a:p>
        </p:txBody>
      </p:sp>
      <p:sp>
        <p:nvSpPr>
          <p:cNvPr id="147" name="Jn 2"/>
          <p:cNvSpPr txBox="1"/>
          <p:nvPr/>
        </p:nvSpPr>
        <p:spPr>
          <a:xfrm>
            <a:off x="7435195" y="6317673"/>
            <a:ext cx="1328795" cy="36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Ps. 66:4-5</a:t>
            </a: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218920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Verbindingskerk logo.ai" descr="Verbindingskerk logo.ai"/>
          <p:cNvPicPr>
            <a:picLocks noChangeAspect="1"/>
          </p:cNvPicPr>
          <p:nvPr/>
        </p:nvPicPr>
        <p:blipFill>
          <a:blip r:embed="rId2">
            <a:alphaModFix amt="34938"/>
            <a:extLst/>
          </a:blip>
          <a:stretch>
            <a:fillRect/>
          </a:stretch>
        </p:blipFill>
        <p:spPr>
          <a:xfrm>
            <a:off x="-10101465" y="-7951134"/>
            <a:ext cx="18478500" cy="2044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2,23 Toen Jezus op Pesach in Jeruzalem was, kwamen veel mensen tot geloof in zijn naam, omdat ze de wondertekenen zagen die hij deed.…"/>
          <p:cNvSpPr txBox="1">
            <a:spLocks noGrp="1"/>
          </p:cNvSpPr>
          <p:nvPr>
            <p:ph type="body" idx="1"/>
          </p:nvPr>
        </p:nvSpPr>
        <p:spPr>
          <a:xfrm>
            <a:off x="320634" y="570016"/>
            <a:ext cx="8443356" cy="3905731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Laat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>
                <a:solidFill>
                  <a:srgbClr val="FF0000"/>
                </a:solidFill>
                <a:latin typeface="Aller" panose="02000503030000020004" pitchFamily="2" charset="77"/>
              </a:rPr>
              <a:t>heel de </a:t>
            </a:r>
            <a:r>
              <a:rPr lang="en-US" sz="3500" dirty="0" err="1">
                <a:solidFill>
                  <a:srgbClr val="FF0000"/>
                </a:solidFill>
                <a:latin typeface="Aller" panose="02000503030000020004" pitchFamily="2" charset="77"/>
              </a:rPr>
              <a:t>aarde</a:t>
            </a:r>
            <a:r>
              <a:rPr lang="en-US" sz="3500" dirty="0">
                <a:solidFill>
                  <a:srgbClr val="FF0000"/>
                </a:solidFill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voor</a:t>
            </a:r>
            <a:r>
              <a:rPr lang="en-US" sz="3500" dirty="0">
                <a:latin typeface="Aller" panose="02000503030000020004" pitchFamily="2" charset="77"/>
              </a:rPr>
              <a:t> u </a:t>
            </a:r>
            <a:r>
              <a:rPr lang="en-US" sz="3500" dirty="0" err="1">
                <a:latin typeface="Aller" panose="02000503030000020004" pitchFamily="2" charset="77"/>
              </a:rPr>
              <a:t>buigen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zingen</a:t>
            </a:r>
            <a:r>
              <a:rPr lang="en-US" sz="3500" dirty="0">
                <a:latin typeface="Aller" panose="02000503030000020004" pitchFamily="2" charset="77"/>
              </a:rPr>
              <a:t>, </a:t>
            </a:r>
            <a:r>
              <a:rPr lang="en-US" sz="3500" dirty="0" err="1">
                <a:latin typeface="Aller" panose="02000503030000020004" pitchFamily="2" charset="77"/>
              </a:rPr>
              <a:t>uw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naam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bezingen</a:t>
            </a:r>
            <a:r>
              <a:rPr lang="en-US" sz="3500" dirty="0">
                <a:latin typeface="Aller" panose="02000503030000020004" pitchFamily="2" charset="77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Kom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zie</a:t>
            </a:r>
            <a:r>
              <a:rPr lang="en-US" sz="3500" dirty="0">
                <a:latin typeface="Aller" panose="02000503030000020004" pitchFamily="2" charset="77"/>
              </a:rPr>
              <a:t> de </a:t>
            </a:r>
            <a:r>
              <a:rPr lang="en-US" sz="3500" dirty="0" err="1">
                <a:latin typeface="Aller" panose="02000503030000020004" pitchFamily="2" charset="77"/>
              </a:rPr>
              <a:t>werken</a:t>
            </a:r>
            <a:r>
              <a:rPr lang="en-US" sz="3500" dirty="0">
                <a:latin typeface="Aller" panose="02000503030000020004" pitchFamily="2" charset="77"/>
              </a:rPr>
              <a:t> van God, </a:t>
            </a:r>
            <a:r>
              <a:rPr lang="en-US" sz="3500" dirty="0" err="1">
                <a:latin typeface="Aller" panose="02000503030000020004" pitchFamily="2" charset="77"/>
              </a:rPr>
              <a:t>zijn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daden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 err="1">
                <a:latin typeface="Aller" panose="02000503030000020004" pitchFamily="2" charset="77"/>
              </a:rPr>
              <a:t>vervullen</a:t>
            </a:r>
            <a:r>
              <a:rPr lang="en-US" sz="3500" dirty="0">
                <a:latin typeface="Aller" panose="02000503030000020004" pitchFamily="2" charset="77"/>
              </a:rPr>
              <a:t> </a:t>
            </a:r>
            <a:r>
              <a:rPr lang="en-US" sz="3500" dirty="0">
                <a:solidFill>
                  <a:srgbClr val="FF0000"/>
                </a:solidFill>
                <a:latin typeface="Aller" panose="02000503030000020004" pitchFamily="2" charset="77"/>
              </a:rPr>
              <a:t>de </a:t>
            </a:r>
            <a:r>
              <a:rPr lang="en-US" sz="3500" dirty="0" err="1">
                <a:solidFill>
                  <a:srgbClr val="FF0000"/>
                </a:solidFill>
                <a:latin typeface="Aller" panose="02000503030000020004" pitchFamily="2" charset="77"/>
              </a:rPr>
              <a:t>mens</a:t>
            </a:r>
            <a:r>
              <a:rPr lang="en-US" sz="3500" dirty="0">
                <a:solidFill>
                  <a:srgbClr val="FF0000"/>
                </a:solidFill>
                <a:latin typeface="Aller" panose="02000503030000020004" pitchFamily="2" charset="77"/>
              </a:rPr>
              <a:t> </a:t>
            </a:r>
            <a:r>
              <a:rPr lang="en-US" sz="3500" dirty="0">
                <a:latin typeface="Aller" panose="02000503030000020004" pitchFamily="2" charset="77"/>
              </a:rPr>
              <a:t>met </a:t>
            </a:r>
            <a:r>
              <a:rPr lang="en-US" sz="3500" dirty="0" err="1">
                <a:latin typeface="Aller" panose="02000503030000020004" pitchFamily="2" charset="77"/>
              </a:rPr>
              <a:t>ontzag</a:t>
            </a:r>
            <a:r>
              <a:rPr lang="en-US" sz="3500" dirty="0">
                <a:latin typeface="Aller" panose="02000503030000020004" pitchFamily="2" charset="77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endParaRPr lang="en-US" sz="3500" dirty="0">
              <a:latin typeface="Aller" panose="02000503030000020004" pitchFamily="2" charset="77"/>
            </a:endParaRP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endParaRPr lang="en-US" sz="3500" dirty="0">
              <a:latin typeface="Aller" panose="02000503030000020004" pitchFamily="2" charset="77"/>
            </a:endParaRPr>
          </a:p>
          <a:p>
            <a:pPr marL="0" indent="0" algn="just">
              <a:spcBef>
                <a:spcPts val="0"/>
              </a:spcBef>
              <a:buNone/>
              <a:defRPr sz="6000" b="1">
                <a:solidFill>
                  <a:srgbClr val="000000"/>
                </a:solidFill>
              </a:defRPr>
            </a:pPr>
            <a:r>
              <a:rPr lang="en-US" sz="3500" dirty="0" err="1">
                <a:latin typeface="Aller" panose="02000503030000020004" pitchFamily="2" charset="77"/>
              </a:rPr>
              <a:t>Algemeen</a:t>
            </a:r>
            <a:endParaRPr lang="en-US" sz="3500" dirty="0">
              <a:latin typeface="Aller" panose="02000503030000020004" pitchFamily="2" charset="77"/>
            </a:endParaRPr>
          </a:p>
        </p:txBody>
      </p:sp>
      <p:sp>
        <p:nvSpPr>
          <p:cNvPr id="147" name="Jn 2"/>
          <p:cNvSpPr txBox="1"/>
          <p:nvPr/>
        </p:nvSpPr>
        <p:spPr>
          <a:xfrm>
            <a:off x="7435195" y="6317673"/>
            <a:ext cx="1328795" cy="36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Ps. 66:4-5</a:t>
            </a:r>
            <a:endParaRPr sz="2000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DE068F-5C1E-B74B-999E-A7ED2EB2B05E}"/>
              </a:ext>
            </a:extLst>
          </p:cNvPr>
          <p:cNvSpPr txBox="1"/>
          <p:nvPr/>
        </p:nvSpPr>
        <p:spPr>
          <a:xfrm>
            <a:off x="4945732" y="3792869"/>
            <a:ext cx="2489463" cy="6828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500" b="1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ller" panose="02000503030000020004" pitchFamily="2" charset="77"/>
                <a:sym typeface="Palatino"/>
              </a:rPr>
              <a:t>Persoonlijk</a:t>
            </a:r>
            <a:endParaRPr kumimoji="0" lang="en-US" sz="3500" b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ller" panose="02000503030000020004" pitchFamily="2" charset="77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9809628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4">
  <a:themeElements>
    <a:clrScheme name="New_Template4">
      <a:dk1>
        <a:srgbClr val="414141"/>
      </a:dk1>
      <a:lt1>
        <a:srgbClr val="004141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Fifita Ligatures"/>
        <a:ea typeface="Fifita Ligatures"/>
        <a:cs typeface="Fifita Ligatures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s66.16" id="{EE7E097E-6DBD-D74F-8033-89EC77C85FE5}" vid="{7B098EA9-00DE-C84F-AA9F-E1BD0D203FC6}"/>
    </a:ext>
  </a:extLst>
</a:theme>
</file>

<file path=ppt/theme/theme2.xml><?xml version="1.0" encoding="utf-8"?>
<a:theme xmlns:a="http://schemas.openxmlformats.org/drawingml/2006/main" name="New_Template4">
  <a:themeElements>
    <a:clrScheme name="New_Template4">
      <a:dk1>
        <a:srgbClr val="000000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Fifita Ligatures"/>
        <a:ea typeface="Fifita Ligatures"/>
        <a:cs typeface="Fifita Ligatures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</TotalTime>
  <Words>381</Words>
  <Application>Microsoft Macintosh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Aller</vt:lpstr>
      <vt:lpstr>Bodoni SvtyTwo ITC TT-Book</vt:lpstr>
      <vt:lpstr>Fifita Ligatures</vt:lpstr>
      <vt:lpstr>Helvetica</vt:lpstr>
      <vt:lpstr>Helvetica Neue</vt:lpstr>
      <vt:lpstr>Palatino</vt:lpstr>
      <vt:lpstr>Zapf Dingbats</vt:lpstr>
      <vt:lpstr>New_Template4</vt:lpstr>
      <vt:lpstr>Kom en hoor wat ik wil vertellen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[titel]</dc:title>
  <cp:lastModifiedBy>Jaap Cramer</cp:lastModifiedBy>
  <cp:revision>20</cp:revision>
  <dcterms:modified xsi:type="dcterms:W3CDTF">2018-09-07T19:45:09Z</dcterms:modified>
</cp:coreProperties>
</file>