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31"/>
  </p:notesMasterIdLst>
  <p:sldIdLst>
    <p:sldId id="294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76" r:id="rId30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1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38" autoAdjust="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0C116B9-C14D-4C5E-91DB-F1191C10258A}" type="datetimeFigureOut">
              <a:rPr lang="nl-NL"/>
              <a:pPr>
                <a:defRPr/>
              </a:pPr>
              <a:t>29-6-2018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DF21E76-1248-4D78-97E2-247C3974F44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76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5F3D2-EE1F-488B-8146-9FEFD5F88BC8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86B2C-F8BA-4726-85F7-67541D9D85AA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281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CB05-8343-4FCC-AA7E-A4FDE09CCF6B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C974D-0FF8-4162-9843-D3FAB158C1E1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18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CBA5A-470F-4963-B320-65BCAE04CBDA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6C623-48D1-41FC-8A01-0E3544F03B18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98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3A121-C425-45DE-A4FC-F7860F50E7E2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03C95-5397-4F2E-A537-8AF7B950C737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63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D517A-2380-444B-BA7C-521D7814DF2B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CADBF-C326-440E-823D-E1378A1B4B41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4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A5686-87A2-4628-8B0E-C902E275D114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4B1D1-C10D-4D57-824E-4083BF27FBD0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920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FB898-8539-4B3E-8D98-8C7C9D95D9C8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C4F50-6072-4287-B2DB-2C1A599D0069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053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38F89-72F3-4BB6-A105-61DB192CCFF3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CA6EC-B993-4AE4-8735-E705021D9011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60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E57D5-7BAC-4055-8C28-5BDE5ECE4744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E677E-94F6-46E3-B2F9-C518E0D9FC42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23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3636-A53D-4D9C-9007-DE09858F9F59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98B28-914E-4C35-8FFB-191D4C5BAAE2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96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38BD0-0E5C-4A88-BCA7-473618154850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8E76-9439-4D54-8EF6-4FDFBAE51F7C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19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C5BF51-6B81-4C28-BB0F-C3278C449AAD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EC5B45-1057-46D2-B04D-ABB1F31F3405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19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259632" y="1196752"/>
            <a:ext cx="65344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wees ​genadig​ en antwoord mij.</a:t>
            </a:r>
          </a:p>
          <a:p>
            <a:pPr algn="ctr">
              <a:buNone/>
            </a:pPr>
            <a:endParaRPr lang="nl-NL" sz="32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nl-NL" sz="3200" baseline="30000" dirty="0" smtClean="0">
                <a:solidFill>
                  <a:schemeClr val="bg1"/>
                </a:solidFill>
              </a:rPr>
              <a:t>9 </a:t>
            </a:r>
            <a:r>
              <a:rPr lang="nl-NL" sz="3200" dirty="0" smtClean="0">
                <a:solidFill>
                  <a:schemeClr val="bg1"/>
                </a:solidFill>
              </a:rPr>
              <a:t>verberg uw gelaat niet voor mij,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wijs uw dienaar niet af in uw toorn. U bent mij altijd tot hulp geweest,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verstoot mij niet, verlaat mij niet,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God, mijn behoud.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475656" y="1484784"/>
            <a:ext cx="64807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nl-NL" sz="3200" baseline="30000" dirty="0" smtClean="0">
                <a:solidFill>
                  <a:schemeClr val="bg1"/>
                </a:solidFill>
              </a:rPr>
              <a:t>3 </a:t>
            </a:r>
            <a:r>
              <a:rPr lang="nl-NL" sz="3200" dirty="0" smtClean="0">
                <a:solidFill>
                  <a:schemeClr val="bg1"/>
                </a:solidFill>
              </a:rPr>
              <a:t>maar God zei tegen mij: “Jij zult voor mijn naam geen ​huis​ bouwen, want je hebt ​oorlogen​ gevoerd en ​bloed​ vergoten.” 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115616" y="1196752"/>
            <a:ext cx="7200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nl-NL" sz="3200" baseline="30000" dirty="0" smtClean="0">
                <a:solidFill>
                  <a:schemeClr val="bg1"/>
                </a:solidFill>
              </a:rPr>
              <a:t>11 </a:t>
            </a:r>
            <a:r>
              <a:rPr lang="nl-NL" sz="3200" dirty="0" smtClean="0">
                <a:solidFill>
                  <a:schemeClr val="bg1"/>
                </a:solidFill>
              </a:rPr>
              <a:t>Wijs mij uw weg, </a:t>
            </a:r>
            <a:r>
              <a:rPr lang="nl-NL" sz="3200" cap="small" dirty="0" smtClean="0">
                <a:solidFill>
                  <a:schemeClr val="bg1"/>
                </a:solidFill>
              </a:rPr>
              <a:t>HEER</a:t>
            </a:r>
            <a:r>
              <a:rPr lang="nl-NL" sz="3200" dirty="0" smtClean="0">
                <a:solidFill>
                  <a:schemeClr val="bg1"/>
                </a:solidFill>
              </a:rPr>
              <a:t>,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leid mij op een effen pad,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bescherm mij tegen mijn vijanden,</a:t>
            </a:r>
          </a:p>
          <a:p>
            <a:pPr algn="ctr">
              <a:buNone/>
            </a:pPr>
            <a:endParaRPr lang="nl-NL" sz="32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nl-NL" sz="3200" baseline="30000" dirty="0" smtClean="0">
                <a:solidFill>
                  <a:schemeClr val="bg1"/>
                </a:solidFill>
              </a:rPr>
              <a:t>12 </a:t>
            </a:r>
            <a:r>
              <a:rPr lang="nl-NL" sz="3200" dirty="0" smtClean="0">
                <a:solidFill>
                  <a:schemeClr val="bg1"/>
                </a:solidFill>
              </a:rPr>
              <a:t>lever mij niet uit aan mijn belagers.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611560" y="1268760"/>
            <a:ext cx="71287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nl-NL" sz="3200" baseline="30000" dirty="0" smtClean="0">
                <a:solidFill>
                  <a:schemeClr val="bg1"/>
                </a:solidFill>
              </a:rPr>
              <a:t>13 </a:t>
            </a:r>
            <a:r>
              <a:rPr lang="nl-NL" sz="3200" dirty="0" smtClean="0">
                <a:solidFill>
                  <a:schemeClr val="bg1"/>
                </a:solidFill>
              </a:rPr>
              <a:t>Mag ik niet verwachten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de goedheid van de </a:t>
            </a:r>
            <a:r>
              <a:rPr lang="nl-NL" sz="3200" cap="small" dirty="0" smtClean="0">
                <a:solidFill>
                  <a:schemeClr val="bg1"/>
                </a:solidFill>
              </a:rPr>
              <a:t>HEER</a:t>
            </a:r>
            <a:r>
              <a:rPr lang="nl-NL" sz="3200" dirty="0" smtClean="0">
                <a:solidFill>
                  <a:schemeClr val="bg1"/>
                </a:solidFill>
              </a:rPr>
              <a:t> te zien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in het land van de levenden?</a:t>
            </a:r>
          </a:p>
          <a:p>
            <a:pPr algn="ctr">
              <a:buNone/>
            </a:pPr>
            <a:endParaRPr lang="nl-NL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547664" y="1700808"/>
            <a:ext cx="61206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nl-NL" sz="3200" baseline="30000" dirty="0" smtClean="0">
                <a:solidFill>
                  <a:schemeClr val="bg1"/>
                </a:solidFill>
              </a:rPr>
              <a:t>14 </a:t>
            </a:r>
            <a:r>
              <a:rPr lang="nl-NL" sz="3200" dirty="0" smtClean="0">
                <a:solidFill>
                  <a:schemeClr val="bg1"/>
                </a:solidFill>
              </a:rPr>
              <a:t>Wacht op de </a:t>
            </a:r>
            <a:r>
              <a:rPr lang="nl-NL" sz="3200" cap="small" dirty="0" smtClean="0">
                <a:solidFill>
                  <a:schemeClr val="bg1"/>
                </a:solidFill>
              </a:rPr>
              <a:t>HEER</a:t>
            </a:r>
            <a:r>
              <a:rPr lang="nl-NL" sz="3200" dirty="0" smtClean="0">
                <a:solidFill>
                  <a:schemeClr val="bg1"/>
                </a:solidFill>
              </a:rPr>
              <a:t>,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wees dapper en vastberaden,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ja, wacht op de </a:t>
            </a:r>
            <a:r>
              <a:rPr lang="nl-NL" sz="3200" cap="small" dirty="0" smtClean="0">
                <a:solidFill>
                  <a:schemeClr val="bg1"/>
                </a:solidFill>
              </a:rPr>
              <a:t>HEER</a:t>
            </a:r>
            <a:r>
              <a:rPr lang="nl-NL" sz="3200" dirty="0" smtClean="0">
                <a:solidFill>
                  <a:schemeClr val="bg1"/>
                </a:solidFill>
              </a:rPr>
              <a:t>.</a:t>
            </a:r>
            <a:endParaRPr lang="nl-NL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123728" y="1772816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3200" baseline="30000" dirty="0" smtClean="0">
                <a:solidFill>
                  <a:schemeClr val="bg1"/>
                </a:solidFill>
              </a:rPr>
              <a:t>14 </a:t>
            </a:r>
            <a:r>
              <a:rPr lang="nl-NL" sz="3200" dirty="0" smtClean="0">
                <a:solidFill>
                  <a:schemeClr val="bg1"/>
                </a:solidFill>
              </a:rPr>
              <a:t>Wacht </a:t>
            </a:r>
            <a:r>
              <a:rPr lang="nl-NL" sz="3200" dirty="0">
                <a:solidFill>
                  <a:schemeClr val="bg1"/>
                </a:solidFill>
              </a:rPr>
              <a:t>op de </a:t>
            </a:r>
            <a:r>
              <a:rPr lang="nl-NL" sz="3200" cap="small" dirty="0">
                <a:solidFill>
                  <a:schemeClr val="bg1"/>
                </a:solidFill>
              </a:rPr>
              <a:t>HEER</a:t>
            </a:r>
            <a:r>
              <a:rPr lang="nl-NL" sz="3200" dirty="0">
                <a:solidFill>
                  <a:schemeClr val="bg1"/>
                </a:solidFill>
              </a:rPr>
              <a:t>,</a:t>
            </a:r>
          </a:p>
          <a:p>
            <a:pPr algn="ctr"/>
            <a:r>
              <a:rPr lang="nl-NL" sz="3200" dirty="0">
                <a:solidFill>
                  <a:schemeClr val="bg1"/>
                </a:solidFill>
              </a:rPr>
              <a:t>wees dapper en vastberaden,</a:t>
            </a:r>
          </a:p>
          <a:p>
            <a:pPr algn="ctr"/>
            <a:r>
              <a:rPr lang="nl-NL" sz="3200" dirty="0">
                <a:solidFill>
                  <a:schemeClr val="bg1"/>
                </a:solidFill>
              </a:rPr>
              <a:t>ja, wacht op de </a:t>
            </a:r>
            <a:r>
              <a:rPr lang="nl-NL" sz="3200" cap="small" dirty="0">
                <a:solidFill>
                  <a:schemeClr val="bg1"/>
                </a:solidFill>
              </a:rPr>
              <a:t>HEER</a:t>
            </a:r>
            <a:r>
              <a:rPr lang="nl-NL" sz="3200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611560" y="332656"/>
            <a:ext cx="82809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baseline="30000" dirty="0" smtClean="0">
                <a:solidFill>
                  <a:schemeClr val="bg1"/>
                </a:solidFill>
              </a:rPr>
              <a:t>6 </a:t>
            </a:r>
            <a:r>
              <a:rPr lang="nl-NL" sz="3200" dirty="0" smtClean="0">
                <a:solidFill>
                  <a:schemeClr val="bg1"/>
                </a:solidFill>
              </a:rPr>
              <a:t>Wees </a:t>
            </a:r>
            <a:r>
              <a:rPr lang="nl-NL" sz="3200" dirty="0">
                <a:solidFill>
                  <a:schemeClr val="bg1"/>
                </a:solidFill>
              </a:rPr>
              <a:t>vastberaden en standvastig. Er is geen enkele reden om bang voor hen te zijn, want het is de </a:t>
            </a:r>
            <a:r>
              <a:rPr lang="nl-NL" sz="3200" cap="small" dirty="0">
                <a:solidFill>
                  <a:schemeClr val="bg1"/>
                </a:solidFill>
              </a:rPr>
              <a:t>HEER</a:t>
            </a:r>
            <a:r>
              <a:rPr lang="nl-NL" sz="3200" dirty="0">
                <a:solidFill>
                  <a:schemeClr val="bg1"/>
                </a:solidFill>
              </a:rPr>
              <a:t>, uw God, die met u meegaat. Hij zal niet van uw zijde wijken en u niet verlaten</a:t>
            </a:r>
            <a:r>
              <a:rPr lang="nl-NL" sz="3200" dirty="0" smtClean="0">
                <a:solidFill>
                  <a:schemeClr val="bg1"/>
                </a:solidFill>
              </a:rPr>
              <a:t>.’</a:t>
            </a:r>
          </a:p>
          <a:p>
            <a:pPr algn="ctr"/>
            <a:endParaRPr lang="nl-NL" sz="3200" dirty="0">
              <a:solidFill>
                <a:schemeClr val="bg1"/>
              </a:solidFill>
            </a:endParaRPr>
          </a:p>
          <a:p>
            <a:pPr algn="ctr"/>
            <a:r>
              <a:rPr lang="nl-NL" sz="3200" baseline="30000" dirty="0" smtClean="0">
                <a:solidFill>
                  <a:schemeClr val="bg1"/>
                </a:solidFill>
              </a:rPr>
              <a:t>7 </a:t>
            </a:r>
            <a:r>
              <a:rPr lang="nl-NL" sz="3200" dirty="0" smtClean="0">
                <a:solidFill>
                  <a:schemeClr val="bg1"/>
                </a:solidFill>
              </a:rPr>
              <a:t>Toen </a:t>
            </a:r>
            <a:r>
              <a:rPr lang="nl-NL" sz="3200" dirty="0">
                <a:solidFill>
                  <a:schemeClr val="bg1"/>
                </a:solidFill>
              </a:rPr>
              <a:t>riep ​</a:t>
            </a:r>
            <a:r>
              <a:rPr lang="nl-NL" sz="3200" dirty="0" smtClean="0">
                <a:solidFill>
                  <a:schemeClr val="bg1"/>
                </a:solidFill>
              </a:rPr>
              <a:t>Mozes</a:t>
            </a:r>
            <a:r>
              <a:rPr lang="nl-NL" sz="3200" dirty="0">
                <a:solidFill>
                  <a:schemeClr val="bg1"/>
                </a:solidFill>
              </a:rPr>
              <a:t>​ ​</a:t>
            </a:r>
            <a:r>
              <a:rPr lang="nl-NL" sz="3200" dirty="0" err="1" smtClean="0">
                <a:solidFill>
                  <a:schemeClr val="bg1"/>
                </a:solidFill>
              </a:rPr>
              <a:t>Jozua</a:t>
            </a:r>
            <a:r>
              <a:rPr lang="nl-NL" sz="3200" dirty="0">
                <a:solidFill>
                  <a:schemeClr val="bg1"/>
                </a:solidFill>
              </a:rPr>
              <a:t>​ bij zich en ten overstaan van alle </a:t>
            </a:r>
            <a:r>
              <a:rPr lang="nl-NL" sz="3200" dirty="0" smtClean="0">
                <a:solidFill>
                  <a:schemeClr val="bg1"/>
                </a:solidFill>
              </a:rPr>
              <a:t>Israëlieten </a:t>
            </a:r>
            <a:r>
              <a:rPr lang="nl-NL" sz="3200" dirty="0">
                <a:solidFill>
                  <a:schemeClr val="bg1"/>
                </a:solidFill>
              </a:rPr>
              <a:t>zei hij tegen hem: ‘Wees vastberaden en standvastig, want jij zult het volk het land binnenleiden dat de </a:t>
            </a:r>
            <a:r>
              <a:rPr lang="nl-NL" sz="3200" cap="small" dirty="0">
                <a:solidFill>
                  <a:schemeClr val="bg1"/>
                </a:solidFill>
              </a:rPr>
              <a:t>HEER</a:t>
            </a:r>
            <a:r>
              <a:rPr lang="nl-NL" sz="3200" dirty="0">
                <a:solidFill>
                  <a:schemeClr val="bg1"/>
                </a:solidFill>
              </a:rPr>
              <a:t> onder ede aan hun voorouders had beloofd, en onder jouw leiding zullen ze het in bezit nemen. 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827584" y="1628800"/>
            <a:ext cx="64807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baseline="30000" dirty="0" smtClean="0">
                <a:solidFill>
                  <a:schemeClr val="bg1"/>
                </a:solidFill>
              </a:rPr>
              <a:t>8 </a:t>
            </a:r>
            <a:r>
              <a:rPr lang="nl-NL" sz="3200" dirty="0" smtClean="0">
                <a:solidFill>
                  <a:schemeClr val="bg1"/>
                </a:solidFill>
              </a:rPr>
              <a:t>De </a:t>
            </a:r>
            <a:r>
              <a:rPr lang="nl-NL" sz="3200" cap="small" dirty="0" smtClean="0">
                <a:solidFill>
                  <a:schemeClr val="bg1"/>
                </a:solidFill>
              </a:rPr>
              <a:t>HEER</a:t>
            </a:r>
            <a:r>
              <a:rPr lang="nl-NL" sz="3200" dirty="0" smtClean="0">
                <a:solidFill>
                  <a:schemeClr val="bg1"/>
                </a:solidFill>
              </a:rPr>
              <a:t> zelf gaat voor je uit, hij zal je bijstaan en geen moment van je zijde wijken. Wees niet bang en laat je door niets ontmoedigen.’</a:t>
            </a:r>
            <a:endParaRPr lang="nl-NL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331640" y="1628800"/>
            <a:ext cx="61024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nl-NL" sz="3200" baseline="30000" dirty="0" smtClean="0">
                <a:solidFill>
                  <a:schemeClr val="bg1"/>
                </a:solidFill>
              </a:rPr>
              <a:t>9</a:t>
            </a:r>
            <a:r>
              <a:rPr lang="nl-NL" sz="3200" dirty="0" smtClean="0">
                <a:solidFill>
                  <a:schemeClr val="bg1"/>
                </a:solidFill>
              </a:rPr>
              <a:t>Ik gebied je dus: wees vastberaden en standvastig, laat je door niets weerhouden of ontmoedigen, want waar je ook gaat, de </a:t>
            </a:r>
            <a:r>
              <a:rPr lang="nl-NL" sz="3200" cap="small" dirty="0" smtClean="0">
                <a:solidFill>
                  <a:schemeClr val="bg1"/>
                </a:solidFill>
              </a:rPr>
              <a:t>HEER</a:t>
            </a:r>
            <a:r>
              <a:rPr lang="nl-NL" sz="3200" dirty="0" smtClean="0">
                <a:solidFill>
                  <a:schemeClr val="bg1"/>
                </a:solidFill>
              </a:rPr>
              <a:t>, je God, staat je bij.’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827584" y="980728"/>
            <a:ext cx="748883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nl-NL" sz="3200" baseline="30000" dirty="0" smtClean="0">
                <a:solidFill>
                  <a:schemeClr val="bg1"/>
                </a:solidFill>
              </a:rPr>
              <a:t>20 </a:t>
            </a:r>
            <a:r>
              <a:rPr lang="nl-NL" sz="3200" dirty="0" smtClean="0">
                <a:solidFill>
                  <a:schemeClr val="bg1"/>
                </a:solidFill>
              </a:rPr>
              <a:t>Tot slot zei ​David​ tegen zijn zoon ​Salomo: ‘Wees vastberaden en standvastig, ga aan het werk, laat je door niets weerhouden of ontmoedigen, want God, de </a:t>
            </a:r>
            <a:r>
              <a:rPr lang="nl-NL" sz="3200" cap="small" dirty="0" smtClean="0">
                <a:solidFill>
                  <a:schemeClr val="bg1"/>
                </a:solidFill>
              </a:rPr>
              <a:t>HEER</a:t>
            </a:r>
            <a:r>
              <a:rPr lang="nl-NL" sz="3200" dirty="0" smtClean="0">
                <a:solidFill>
                  <a:schemeClr val="bg1"/>
                </a:solidFill>
              </a:rPr>
              <a:t>, mijn God, staat je terzijde. Hij zal je niet verlaten en niet van je zijde wijken zolang de uitvoering van het werk aan de tempel van de </a:t>
            </a:r>
            <a:r>
              <a:rPr lang="nl-NL" sz="3200" cap="small" dirty="0" smtClean="0">
                <a:solidFill>
                  <a:schemeClr val="bg1"/>
                </a:solidFill>
              </a:rPr>
              <a:t>HEER</a:t>
            </a:r>
            <a:r>
              <a:rPr lang="nl-NL" sz="3200" dirty="0" smtClean="0">
                <a:solidFill>
                  <a:schemeClr val="bg1"/>
                </a:solidFill>
              </a:rPr>
              <a:t> niet is voltooid. </a:t>
            </a:r>
            <a:endParaRPr lang="nl-NL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827584" y="1412776"/>
            <a:ext cx="70567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baseline="30000" dirty="0" smtClean="0">
                <a:solidFill>
                  <a:schemeClr val="bg1"/>
                </a:solidFill>
              </a:rPr>
              <a:t>17 </a:t>
            </a:r>
            <a:r>
              <a:rPr lang="nl-NL" sz="3200" dirty="0" smtClean="0">
                <a:solidFill>
                  <a:schemeClr val="bg1"/>
                </a:solidFill>
              </a:rPr>
              <a:t>Ze </a:t>
            </a:r>
            <a:r>
              <a:rPr lang="nl-NL" sz="3200" dirty="0">
                <a:solidFill>
                  <a:schemeClr val="bg1"/>
                </a:solidFill>
              </a:rPr>
              <a:t>versterkten door hun komst het koninkrijk </a:t>
            </a:r>
            <a:r>
              <a:rPr lang="nl-NL" sz="3200" dirty="0" smtClean="0">
                <a:solidFill>
                  <a:schemeClr val="bg1"/>
                </a:solidFill>
              </a:rPr>
              <a:t>Juda </a:t>
            </a:r>
            <a:r>
              <a:rPr lang="nl-NL" sz="3200" dirty="0">
                <a:solidFill>
                  <a:schemeClr val="bg1"/>
                </a:solidFill>
              </a:rPr>
              <a:t>en waren gedurende de eerste drie jaar een steun voor ​</a:t>
            </a:r>
            <a:r>
              <a:rPr lang="nl-NL" sz="3200" dirty="0" err="1" smtClean="0">
                <a:solidFill>
                  <a:schemeClr val="bg1"/>
                </a:solidFill>
              </a:rPr>
              <a:t>Rechabeam</a:t>
            </a:r>
            <a:r>
              <a:rPr lang="nl-NL" sz="3200" dirty="0">
                <a:solidFill>
                  <a:schemeClr val="bg1"/>
                </a:solidFill>
              </a:rPr>
              <a:t>, de zoon van ​</a:t>
            </a:r>
            <a:r>
              <a:rPr lang="nl-NL" sz="3200" dirty="0" smtClean="0">
                <a:solidFill>
                  <a:schemeClr val="bg1"/>
                </a:solidFill>
              </a:rPr>
              <a:t>Salomo</a:t>
            </a:r>
            <a:r>
              <a:rPr lang="nl-NL" sz="3200" dirty="0">
                <a:solidFill>
                  <a:schemeClr val="bg1"/>
                </a:solidFill>
              </a:rPr>
              <a:t>, doordat ze die eerste drie jaren het voorbeeld van ​</a:t>
            </a:r>
            <a:r>
              <a:rPr lang="nl-NL" sz="3200" dirty="0" smtClean="0">
                <a:solidFill>
                  <a:schemeClr val="bg1"/>
                </a:solidFill>
              </a:rPr>
              <a:t>David</a:t>
            </a:r>
            <a:r>
              <a:rPr lang="nl-NL" sz="3200" dirty="0">
                <a:solidFill>
                  <a:schemeClr val="bg1"/>
                </a:solidFill>
              </a:rPr>
              <a:t>​ en ​</a:t>
            </a:r>
            <a:r>
              <a:rPr lang="nl-NL" sz="3200" dirty="0" smtClean="0">
                <a:solidFill>
                  <a:schemeClr val="bg1"/>
                </a:solidFill>
              </a:rPr>
              <a:t>Salomo</a:t>
            </a:r>
            <a:r>
              <a:rPr lang="nl-NL" sz="3200" dirty="0">
                <a:solidFill>
                  <a:schemeClr val="bg1"/>
                </a:solidFill>
              </a:rPr>
              <a:t>​ volgden.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683568" y="1196752"/>
            <a:ext cx="7704856" cy="4360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baseline="30000" dirty="0" smtClean="0">
                <a:solidFill>
                  <a:schemeClr val="bg1"/>
                </a:solidFill>
              </a:rPr>
              <a:t>6 </a:t>
            </a:r>
            <a:r>
              <a:rPr lang="nl-NL" sz="3200" dirty="0" err="1" smtClean="0">
                <a:solidFill>
                  <a:schemeClr val="bg1"/>
                </a:solidFill>
              </a:rPr>
              <a:t>Jerobeam</a:t>
            </a:r>
            <a:r>
              <a:rPr lang="nl-NL" sz="3200" dirty="0">
                <a:solidFill>
                  <a:schemeClr val="bg1"/>
                </a:solidFill>
              </a:rPr>
              <a:t>, de zoon van </a:t>
            </a:r>
            <a:r>
              <a:rPr lang="nl-NL" sz="3200" dirty="0" err="1" smtClean="0">
                <a:solidFill>
                  <a:schemeClr val="bg1"/>
                </a:solidFill>
              </a:rPr>
              <a:t>Nebat</a:t>
            </a:r>
            <a:r>
              <a:rPr lang="nl-NL" sz="3200" dirty="0">
                <a:solidFill>
                  <a:schemeClr val="bg1"/>
                </a:solidFill>
              </a:rPr>
              <a:t>, was een dienaar van ​</a:t>
            </a:r>
            <a:r>
              <a:rPr lang="nl-NL" sz="3200" dirty="0" smtClean="0">
                <a:solidFill>
                  <a:schemeClr val="bg1"/>
                </a:solidFill>
              </a:rPr>
              <a:t>Salomo</a:t>
            </a:r>
            <a:r>
              <a:rPr lang="nl-NL" sz="3200" dirty="0">
                <a:solidFill>
                  <a:schemeClr val="bg1"/>
                </a:solidFill>
              </a:rPr>
              <a:t>, de zoon van ​</a:t>
            </a:r>
            <a:r>
              <a:rPr lang="nl-NL" sz="3200" dirty="0" smtClean="0">
                <a:solidFill>
                  <a:schemeClr val="bg1"/>
                </a:solidFill>
              </a:rPr>
              <a:t>David</a:t>
            </a:r>
            <a:r>
              <a:rPr lang="nl-NL" sz="3200" dirty="0">
                <a:solidFill>
                  <a:schemeClr val="bg1"/>
                </a:solidFill>
              </a:rPr>
              <a:t>. Hij kwam tegen zijn heer in opstand, </a:t>
            </a:r>
            <a:endParaRPr lang="nl-NL" sz="3200" dirty="0" smtClean="0">
              <a:solidFill>
                <a:schemeClr val="bg1"/>
              </a:solidFill>
            </a:endParaRPr>
          </a:p>
          <a:p>
            <a:pPr algn="ctr"/>
            <a:endParaRPr lang="nl-NL" sz="3200" baseline="30000" dirty="0">
              <a:solidFill>
                <a:schemeClr val="bg1"/>
              </a:solidFill>
            </a:endParaRPr>
          </a:p>
          <a:p>
            <a:pPr algn="ctr"/>
            <a:r>
              <a:rPr lang="nl-NL" sz="3200" baseline="30000" dirty="0" smtClean="0">
                <a:solidFill>
                  <a:schemeClr val="bg1"/>
                </a:solidFill>
              </a:rPr>
              <a:t>7 </a:t>
            </a:r>
            <a:r>
              <a:rPr lang="nl-NL" sz="3200" dirty="0" smtClean="0">
                <a:solidFill>
                  <a:schemeClr val="bg1"/>
                </a:solidFill>
              </a:rPr>
              <a:t>en </a:t>
            </a:r>
            <a:r>
              <a:rPr lang="nl-NL" sz="3200" dirty="0">
                <a:solidFill>
                  <a:schemeClr val="bg1"/>
                </a:solidFill>
              </a:rPr>
              <a:t>samen met de leeglopers en nietsnutten die zich bij hem hadden aangesloten, wist hij ​</a:t>
            </a:r>
            <a:r>
              <a:rPr lang="nl-NL" sz="3200" dirty="0" err="1" smtClean="0">
                <a:solidFill>
                  <a:schemeClr val="bg1"/>
                </a:solidFill>
              </a:rPr>
              <a:t>Rechabeam</a:t>
            </a:r>
            <a:r>
              <a:rPr lang="nl-NL" sz="3200" dirty="0">
                <a:solidFill>
                  <a:schemeClr val="bg1"/>
                </a:solidFill>
              </a:rPr>
              <a:t>, de zoon van ​</a:t>
            </a:r>
            <a:r>
              <a:rPr lang="nl-NL" sz="3200" dirty="0" smtClean="0">
                <a:solidFill>
                  <a:schemeClr val="bg1"/>
                </a:solidFill>
              </a:rPr>
              <a:t>Salomo</a:t>
            </a:r>
            <a:r>
              <a:rPr lang="nl-NL" sz="3200" dirty="0">
                <a:solidFill>
                  <a:schemeClr val="bg1"/>
                </a:solidFill>
              </a:rPr>
              <a:t>, te trotseren. ​</a:t>
            </a:r>
            <a:r>
              <a:rPr lang="nl-NL" sz="3200" dirty="0" err="1" smtClean="0">
                <a:solidFill>
                  <a:schemeClr val="bg1"/>
                </a:solidFill>
              </a:rPr>
              <a:t>Rechabeam</a:t>
            </a:r>
            <a:r>
              <a:rPr lang="nl-NL" sz="3200" dirty="0">
                <a:solidFill>
                  <a:schemeClr val="bg1"/>
                </a:solidFill>
              </a:rPr>
              <a:t>​ was nog te jong en onervaren om hun weerstand te bieden. 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403648" y="1268760"/>
            <a:ext cx="64807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aseline="30000" dirty="0">
                <a:solidFill>
                  <a:schemeClr val="bg1"/>
                </a:solidFill>
              </a:rPr>
              <a:t>7</a:t>
            </a:r>
            <a:r>
              <a:rPr lang="nl-NL" sz="3200" dirty="0">
                <a:solidFill>
                  <a:schemeClr val="bg1"/>
                </a:solidFill>
              </a:rPr>
              <a:t>‘Wees vastberaden en standvastig. Laat u door de ​koning​ van </a:t>
            </a:r>
            <a:r>
              <a:rPr lang="nl-NL" sz="3200" dirty="0" err="1" smtClean="0">
                <a:solidFill>
                  <a:schemeClr val="bg1"/>
                </a:solidFill>
              </a:rPr>
              <a:t>Assyrië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>
                <a:solidFill>
                  <a:schemeClr val="bg1"/>
                </a:solidFill>
              </a:rPr>
              <a:t>en de grote legermacht die hij bij zich heeft geen angst aanjagen, want wij zijn sterker dan hij: 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71600" y="1484784"/>
            <a:ext cx="69127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baseline="30000" dirty="0" smtClean="0">
                <a:solidFill>
                  <a:schemeClr val="bg1"/>
                </a:solidFill>
              </a:rPr>
              <a:t>3 </a:t>
            </a:r>
            <a:r>
              <a:rPr lang="nl-NL" sz="3200" dirty="0" smtClean="0">
                <a:solidFill>
                  <a:schemeClr val="bg1"/>
                </a:solidFill>
              </a:rPr>
              <a:t>Geef </a:t>
            </a:r>
            <a:r>
              <a:rPr lang="nl-NL" sz="3200" dirty="0">
                <a:solidFill>
                  <a:schemeClr val="bg1"/>
                </a:solidFill>
              </a:rPr>
              <a:t>kracht aan trillende handen,</a:t>
            </a:r>
          </a:p>
          <a:p>
            <a:pPr algn="ctr"/>
            <a:r>
              <a:rPr lang="nl-NL" sz="3200" dirty="0">
                <a:solidFill>
                  <a:schemeClr val="bg1"/>
                </a:solidFill>
              </a:rPr>
              <a:t>maak knikkende knieën sterk</a:t>
            </a:r>
            <a:r>
              <a:rPr lang="nl-NL" sz="320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nl-NL" sz="3200" dirty="0">
              <a:solidFill>
                <a:schemeClr val="bg1"/>
              </a:solidFill>
            </a:endParaRPr>
          </a:p>
          <a:p>
            <a:pPr algn="ctr"/>
            <a:r>
              <a:rPr lang="nl-NL" sz="3200" baseline="30000" dirty="0" smtClean="0">
                <a:solidFill>
                  <a:schemeClr val="bg1"/>
                </a:solidFill>
              </a:rPr>
              <a:t>4 </a:t>
            </a:r>
            <a:r>
              <a:rPr lang="nl-NL" sz="3200" dirty="0" smtClean="0">
                <a:solidFill>
                  <a:schemeClr val="bg1"/>
                </a:solidFill>
              </a:rPr>
              <a:t>Zeg </a:t>
            </a:r>
            <a:r>
              <a:rPr lang="nl-NL" sz="3200" dirty="0">
                <a:solidFill>
                  <a:schemeClr val="bg1"/>
                </a:solidFill>
              </a:rPr>
              <a:t>tegen het moedeloze volk:</a:t>
            </a:r>
          </a:p>
          <a:p>
            <a:pPr algn="ctr"/>
            <a:r>
              <a:rPr lang="nl-NL" sz="3200" dirty="0">
                <a:solidFill>
                  <a:schemeClr val="bg1"/>
                </a:solidFill>
              </a:rPr>
              <a:t>‘Wees sterk en vrees niet,</a:t>
            </a:r>
          </a:p>
          <a:p>
            <a:pPr algn="ctr"/>
            <a:r>
              <a:rPr lang="nl-NL" sz="3200" dirty="0">
                <a:solidFill>
                  <a:schemeClr val="bg1"/>
                </a:solidFill>
              </a:rPr>
              <a:t>want jullie God komt met zijn wraak.</a:t>
            </a:r>
          </a:p>
          <a:p>
            <a:pPr algn="ctr"/>
            <a:r>
              <a:rPr lang="nl-NL" sz="3200" dirty="0">
                <a:solidFill>
                  <a:schemeClr val="bg1"/>
                </a:solidFill>
              </a:rPr>
              <a:t>Gods vergelding zal komen,</a:t>
            </a:r>
          </a:p>
          <a:p>
            <a:pPr algn="ctr"/>
            <a:r>
              <a:rPr lang="nl-NL" sz="3200" dirty="0">
                <a:solidFill>
                  <a:schemeClr val="bg1"/>
                </a:solidFill>
              </a:rPr>
              <a:t>hijzelf zal jullie bevrijden.’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nl-NL" baseline="30000" dirty="0" smtClean="0">
                <a:solidFill>
                  <a:schemeClr val="bg1"/>
                </a:solidFill>
              </a:rPr>
              <a:t>2 </a:t>
            </a:r>
            <a:r>
              <a:rPr lang="nl-NL" dirty="0" smtClean="0">
                <a:solidFill>
                  <a:schemeClr val="bg1"/>
                </a:solidFill>
              </a:rPr>
              <a:t>Kwaadwilligen </a:t>
            </a:r>
            <a:r>
              <a:rPr lang="nl-NL" dirty="0">
                <a:solidFill>
                  <a:schemeClr val="bg1"/>
                </a:solidFill>
              </a:rPr>
              <a:t>kwamen op mij af</a:t>
            </a:r>
          </a:p>
          <a:p>
            <a:pPr algn="ctr">
              <a:buNone/>
            </a:pPr>
            <a:r>
              <a:rPr lang="nl-NL" dirty="0">
                <a:solidFill>
                  <a:schemeClr val="bg1"/>
                </a:solidFill>
              </a:rPr>
              <a:t>om mij levend te verslinden,</a:t>
            </a:r>
          </a:p>
          <a:p>
            <a:pPr algn="ctr">
              <a:buNone/>
            </a:pPr>
            <a:r>
              <a:rPr lang="nl-NL" dirty="0">
                <a:solidFill>
                  <a:schemeClr val="bg1"/>
                </a:solidFill>
              </a:rPr>
              <a:t>mijn vijanden belaagden mij,</a:t>
            </a:r>
          </a:p>
          <a:p>
            <a:pPr algn="ctr">
              <a:buNone/>
            </a:pPr>
            <a:r>
              <a:rPr lang="nl-NL" dirty="0">
                <a:solidFill>
                  <a:schemeClr val="bg1"/>
                </a:solidFill>
              </a:rPr>
              <a:t>maar zij struikelden, zij vielen.</a:t>
            </a:r>
          </a:p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403648" y="2276872"/>
            <a:ext cx="61744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nl-NL" sz="3200" baseline="30000" dirty="0" smtClean="0">
                <a:solidFill>
                  <a:schemeClr val="bg1"/>
                </a:solidFill>
              </a:rPr>
              <a:t>3 </a:t>
            </a:r>
            <a:r>
              <a:rPr lang="nl-NL" sz="3200" dirty="0" smtClean="0">
                <a:solidFill>
                  <a:schemeClr val="bg1"/>
                </a:solidFill>
              </a:rPr>
              <a:t>Al trok een ​leger​ tegen mij op,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mijn ​hart​ zou onbevreesd zijn,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al woedde er een ​oorlog​ tegen mij,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nog zou ik mij veilig weten.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611560" y="1340768"/>
            <a:ext cx="7200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nl-NL" sz="3200" baseline="30000" dirty="0" smtClean="0">
                <a:solidFill>
                  <a:schemeClr val="bg1"/>
                </a:solidFill>
              </a:rPr>
              <a:t>4 </a:t>
            </a:r>
            <a:r>
              <a:rPr lang="nl-NL" sz="3200" dirty="0" smtClean="0">
                <a:solidFill>
                  <a:schemeClr val="bg1"/>
                </a:solidFill>
              </a:rPr>
              <a:t>Ik vraag aan de </a:t>
            </a:r>
            <a:r>
              <a:rPr lang="nl-NL" sz="3200" cap="small" dirty="0" smtClean="0">
                <a:solidFill>
                  <a:schemeClr val="bg1"/>
                </a:solidFill>
              </a:rPr>
              <a:t>HEER</a:t>
            </a:r>
            <a:r>
              <a:rPr lang="nl-NL" sz="3200" dirty="0" smtClean="0">
                <a:solidFill>
                  <a:schemeClr val="bg1"/>
                </a:solidFill>
              </a:rPr>
              <a:t> één ding,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het enige wat ik verlang: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wonen in het ​huis​ van de </a:t>
            </a:r>
            <a:r>
              <a:rPr lang="nl-NL" sz="3200" cap="small" dirty="0" smtClean="0">
                <a:solidFill>
                  <a:schemeClr val="bg1"/>
                </a:solidFill>
              </a:rPr>
              <a:t>HEER</a:t>
            </a:r>
            <a:endParaRPr lang="nl-NL" sz="32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alle dagen van mijn leven,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om de ​liefde​ van de </a:t>
            </a:r>
            <a:r>
              <a:rPr lang="nl-NL" sz="3200" cap="small" dirty="0" smtClean="0">
                <a:solidFill>
                  <a:schemeClr val="bg1"/>
                </a:solidFill>
              </a:rPr>
              <a:t>HEER</a:t>
            </a:r>
            <a:r>
              <a:rPr lang="nl-NL" sz="3200" dirty="0" smtClean="0">
                <a:solidFill>
                  <a:schemeClr val="bg1"/>
                </a:solidFill>
              </a:rPr>
              <a:t> te aanschouwen,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hem te ontmoeten in zijn tempel.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331640" y="1340768"/>
            <a:ext cx="640871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nl-NL" sz="3200" baseline="30000" dirty="0" smtClean="0">
                <a:solidFill>
                  <a:schemeClr val="bg1"/>
                </a:solidFill>
              </a:rPr>
              <a:t>5 </a:t>
            </a:r>
            <a:r>
              <a:rPr lang="nl-NL" sz="3200" dirty="0" smtClean="0">
                <a:solidFill>
                  <a:schemeClr val="bg1"/>
                </a:solidFill>
              </a:rPr>
              <a:t>Hij laat mij schuilen onder zijn dak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op de dag van het kwaad,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hij verbergt mij veilig in zijn ​tent,</a:t>
            </a:r>
          </a:p>
          <a:p>
            <a:pPr algn="ctr">
              <a:buNone/>
            </a:pPr>
            <a:r>
              <a:rPr lang="nl-NL" sz="3200" dirty="0" smtClean="0">
                <a:solidFill>
                  <a:schemeClr val="bg1"/>
                </a:solidFill>
              </a:rPr>
              <a:t>hij tilt mij hoog op een rots.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717</TotalTime>
  <Words>467</Words>
  <Application>Microsoft Office PowerPoint</Application>
  <PresentationFormat>Diavoorstelling (4:3)</PresentationFormat>
  <Paragraphs>58</Paragraphs>
  <Slides>29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GKV Emmeloord</dc:creator>
  <cp:lastModifiedBy>beamer</cp:lastModifiedBy>
  <cp:revision>100</cp:revision>
  <dcterms:created xsi:type="dcterms:W3CDTF">2009-12-22T19:34:11Z</dcterms:created>
  <dcterms:modified xsi:type="dcterms:W3CDTF">2018-06-29T18:41:02Z</dcterms:modified>
</cp:coreProperties>
</file>