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8" r:id="rId3"/>
    <p:sldId id="259" r:id="rId4"/>
    <p:sldId id="260" r:id="rId5"/>
    <p:sldId id="270" r:id="rId6"/>
    <p:sldId id="261" r:id="rId7"/>
    <p:sldId id="262" r:id="rId8"/>
    <p:sldId id="267" r:id="rId9"/>
    <p:sldId id="263" r:id="rId10"/>
    <p:sldId id="266" r:id="rId11"/>
    <p:sldId id="264" r:id="rId12"/>
    <p:sldId id="265" r:id="rId13"/>
    <p:sldId id="268"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20"/>
    <p:restoredTop sz="94673"/>
  </p:normalViewPr>
  <p:slideViewPr>
    <p:cSldViewPr snapToGrid="0" snapToObjects="1">
      <p:cViewPr varScale="1">
        <p:scale>
          <a:sx n="75" d="100"/>
          <a:sy n="75" d="100"/>
        </p:scale>
        <p:origin x="184" y="1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CC4E5-EE2C-B949-A29A-7CB79B0D0E4A}"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101258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E5-EE2C-B949-A29A-7CB79B0D0E4A}"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42750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E5-EE2C-B949-A29A-7CB79B0D0E4A}"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18119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E5-EE2C-B949-A29A-7CB79B0D0E4A}"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193653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CC4E5-EE2C-B949-A29A-7CB79B0D0E4A}"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7569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CC4E5-EE2C-B949-A29A-7CB79B0D0E4A}"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84194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2CC4E5-EE2C-B949-A29A-7CB79B0D0E4A}" type="datetimeFigureOut">
              <a:rPr lang="en-US" smtClean="0"/>
              <a:t>9/8/16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85789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CC4E5-EE2C-B949-A29A-7CB79B0D0E4A}" type="datetimeFigureOut">
              <a:rPr lang="en-US" smtClean="0"/>
              <a:t>9/8/16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51148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C4E5-EE2C-B949-A29A-7CB79B0D0E4A}" type="datetimeFigureOut">
              <a:rPr lang="en-US" smtClean="0"/>
              <a:t>9/8/16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2161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C4E5-EE2C-B949-A29A-7CB79B0D0E4A}"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8846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C4E5-EE2C-B949-A29A-7CB79B0D0E4A}"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DB9D-3A74-8346-A0BC-E74CE251CAC8}" type="slidenum">
              <a:rPr lang="en-US" smtClean="0"/>
              <a:t>‹#›</a:t>
            </a:fld>
            <a:endParaRPr lang="en-US"/>
          </a:p>
        </p:txBody>
      </p:sp>
    </p:spTree>
    <p:extLst>
      <p:ext uri="{BB962C8B-B14F-4D97-AF65-F5344CB8AC3E}">
        <p14:creationId xmlns:p14="http://schemas.microsoft.com/office/powerpoint/2010/main" val="747881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CC4E5-EE2C-B949-A29A-7CB79B0D0E4A}" type="datetimeFigureOut">
              <a:rPr lang="en-US" smtClean="0"/>
              <a:t>9/8/16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8DB9D-3A74-8346-A0BC-E74CE251CAC8}" type="slidenum">
              <a:rPr lang="en-US" smtClean="0"/>
              <a:t>‹#›</a:t>
            </a:fld>
            <a:endParaRPr lang="en-US"/>
          </a:p>
        </p:txBody>
      </p:sp>
    </p:spTree>
    <p:extLst>
      <p:ext uri="{BB962C8B-B14F-4D97-AF65-F5344CB8AC3E}">
        <p14:creationId xmlns:p14="http://schemas.microsoft.com/office/powerpoint/2010/main" val="206947448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f"/><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89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3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6400"/>
            <a:ext cx="9144000" cy="6044184"/>
          </a:xfrm>
          <a:prstGeom prst="rect">
            <a:avLst/>
          </a:prstGeom>
        </p:spPr>
      </p:pic>
    </p:spTree>
    <p:extLst>
      <p:ext uri="{BB962C8B-B14F-4D97-AF65-F5344CB8AC3E}">
        <p14:creationId xmlns:p14="http://schemas.microsoft.com/office/powerpoint/2010/main" val="1697741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6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723420"/>
            <a:ext cx="7834313" cy="4393111"/>
          </a:xfrm>
        </p:spPr>
        <p:txBody>
          <a:bodyPr anchor="t">
            <a:normAutofit/>
          </a:bodyPr>
          <a:lstStyle/>
          <a:p>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err="1" smtClean="0">
                <a:solidFill>
                  <a:schemeClr val="tx2"/>
                </a:solidFill>
                <a:latin typeface="+mn-lt"/>
              </a:rPr>
              <a:t>Verberg</a:t>
            </a:r>
            <a:r>
              <a:rPr lang="en-US" sz="3200" dirty="0" smtClean="0">
                <a:solidFill>
                  <a:schemeClr val="tx2"/>
                </a:solidFill>
                <a:latin typeface="+mn-lt"/>
              </a:rPr>
              <a:t> </a:t>
            </a:r>
            <a:r>
              <a:rPr lang="en-US" sz="3200" dirty="0" err="1">
                <a:solidFill>
                  <a:schemeClr val="tx2"/>
                </a:solidFill>
                <a:latin typeface="+mn-lt"/>
              </a:rPr>
              <a:t>uw</a:t>
            </a:r>
            <a:r>
              <a:rPr lang="en-US" sz="3200" dirty="0">
                <a:solidFill>
                  <a:schemeClr val="tx2"/>
                </a:solidFill>
                <a:latin typeface="+mn-lt"/>
              </a:rPr>
              <a:t> </a:t>
            </a:r>
            <a:r>
              <a:rPr lang="en-US" sz="3200" dirty="0" err="1">
                <a:solidFill>
                  <a:schemeClr val="tx2"/>
                </a:solidFill>
                <a:latin typeface="+mn-lt"/>
              </a:rPr>
              <a:t>gelaat</a:t>
            </a:r>
            <a:r>
              <a:rPr lang="en-US" sz="3200" dirty="0">
                <a:solidFill>
                  <a:schemeClr val="tx2"/>
                </a:solidFill>
                <a:latin typeface="+mn-lt"/>
              </a:rPr>
              <a:t> </a:t>
            </a:r>
            <a:r>
              <a:rPr lang="en-US" sz="3200" dirty="0" err="1">
                <a:solidFill>
                  <a:schemeClr val="tx2"/>
                </a:solidFill>
                <a:latin typeface="+mn-lt"/>
              </a:rPr>
              <a:t>en</a:t>
            </a:r>
            <a:r>
              <a:rPr lang="en-US" sz="3200" dirty="0">
                <a:solidFill>
                  <a:schemeClr val="tx2"/>
                </a:solidFill>
                <a:latin typeface="+mn-lt"/>
              </a:rPr>
              <a:t> </a:t>
            </a:r>
            <a:r>
              <a:rPr lang="en-US" sz="3200" dirty="0" err="1">
                <a:solidFill>
                  <a:schemeClr val="tx2"/>
                </a:solidFill>
                <a:latin typeface="+mn-lt"/>
              </a:rPr>
              <a:t>zij</a:t>
            </a:r>
            <a:r>
              <a:rPr lang="en-US" sz="3200" dirty="0">
                <a:solidFill>
                  <a:schemeClr val="tx2"/>
                </a:solidFill>
                <a:latin typeface="+mn-lt"/>
              </a:rPr>
              <a:t> </a:t>
            </a:r>
            <a:r>
              <a:rPr lang="en-US" sz="3200" dirty="0" err="1">
                <a:solidFill>
                  <a:schemeClr val="tx2"/>
                </a:solidFill>
                <a:latin typeface="+mn-lt"/>
              </a:rPr>
              <a:t>bezwijken</a:t>
            </a:r>
            <a:r>
              <a:rPr lang="en-US" sz="3200" dirty="0">
                <a:solidFill>
                  <a:schemeClr val="tx2"/>
                </a:solidFill>
                <a:latin typeface="+mn-lt"/>
              </a:rPr>
              <a:t> van angst,</a:t>
            </a:r>
            <a:br>
              <a:rPr lang="en-US" sz="3200" dirty="0">
                <a:solidFill>
                  <a:schemeClr val="tx2"/>
                </a:solidFill>
                <a:latin typeface="+mn-lt"/>
              </a:rPr>
            </a:br>
            <a:r>
              <a:rPr lang="en-US" sz="3200" dirty="0" err="1">
                <a:solidFill>
                  <a:schemeClr val="tx2"/>
                </a:solidFill>
                <a:latin typeface="+mn-lt"/>
              </a:rPr>
              <a:t>ontneem</a:t>
            </a:r>
            <a:r>
              <a:rPr lang="en-US" sz="3200" dirty="0">
                <a:solidFill>
                  <a:schemeClr val="tx2"/>
                </a:solidFill>
                <a:latin typeface="+mn-lt"/>
              </a:rPr>
              <a:t> </a:t>
            </a:r>
            <a:r>
              <a:rPr lang="en-US" sz="3200" dirty="0" err="1">
                <a:solidFill>
                  <a:schemeClr val="tx2"/>
                </a:solidFill>
                <a:latin typeface="+mn-lt"/>
              </a:rPr>
              <a:t>hun</a:t>
            </a:r>
            <a:r>
              <a:rPr lang="en-US" sz="3200" dirty="0">
                <a:solidFill>
                  <a:schemeClr val="tx2"/>
                </a:solidFill>
                <a:latin typeface="+mn-lt"/>
              </a:rPr>
              <a:t> de </a:t>
            </a:r>
            <a:r>
              <a:rPr lang="en-US" sz="3200" dirty="0" err="1" smtClean="0">
                <a:solidFill>
                  <a:schemeClr val="tx2"/>
                </a:solidFill>
                <a:latin typeface="+mn-lt"/>
              </a:rPr>
              <a:t>adem</a:t>
            </a:r>
            <a:r>
              <a:rPr lang="en-US" sz="3200" dirty="0">
                <a:solidFill>
                  <a:schemeClr val="tx2"/>
                </a:solidFill>
                <a:latin typeface="+mn-lt"/>
              </a:rPr>
              <a:t/>
            </a:r>
            <a:br>
              <a:rPr lang="en-US" sz="3200" dirty="0">
                <a:solidFill>
                  <a:schemeClr val="tx2"/>
                </a:solidFill>
                <a:latin typeface="+mn-lt"/>
              </a:rPr>
            </a:br>
            <a:r>
              <a:rPr lang="en-US" sz="3200" dirty="0" err="1" smtClean="0">
                <a:solidFill>
                  <a:schemeClr val="tx2"/>
                </a:solidFill>
                <a:latin typeface="+mn-lt"/>
              </a:rPr>
              <a:t>en</a:t>
            </a:r>
            <a:r>
              <a:rPr lang="en-US" sz="3200" dirty="0" smtClean="0">
                <a:solidFill>
                  <a:schemeClr val="tx2"/>
                </a:solidFill>
                <a:latin typeface="+mn-lt"/>
              </a:rPr>
              <a:t> </a:t>
            </a:r>
            <a:r>
              <a:rPr lang="en-US" sz="3200" dirty="0">
                <a:solidFill>
                  <a:schemeClr val="tx2"/>
                </a:solidFill>
                <a:latin typeface="+mn-lt"/>
              </a:rPr>
              <a:t>het is met hen </a:t>
            </a:r>
            <a:r>
              <a:rPr lang="en-US" sz="3200" dirty="0" err="1">
                <a:solidFill>
                  <a:schemeClr val="tx2"/>
                </a:solidFill>
                <a:latin typeface="+mn-lt"/>
              </a:rPr>
              <a:t>gedaan</a:t>
            </a:r>
            <a:r>
              <a:rPr lang="en-US" sz="3200" dirty="0">
                <a:solidFill>
                  <a:schemeClr val="tx2"/>
                </a:solidFill>
                <a:latin typeface="+mn-lt"/>
              </a:rPr>
              <a:t>,</a:t>
            </a:r>
            <a:br>
              <a:rPr lang="en-US" sz="3200" dirty="0">
                <a:solidFill>
                  <a:schemeClr val="tx2"/>
                </a:solidFill>
                <a:latin typeface="+mn-lt"/>
              </a:rPr>
            </a:br>
            <a:r>
              <a:rPr lang="en-US" sz="3200" dirty="0" err="1">
                <a:solidFill>
                  <a:schemeClr val="tx2"/>
                </a:solidFill>
                <a:latin typeface="+mn-lt"/>
              </a:rPr>
              <a:t>dan</a:t>
            </a:r>
            <a:r>
              <a:rPr lang="en-US" sz="3200" dirty="0">
                <a:solidFill>
                  <a:schemeClr val="tx2"/>
                </a:solidFill>
                <a:latin typeface="+mn-lt"/>
              </a:rPr>
              <a:t> </a:t>
            </a:r>
            <a:r>
              <a:rPr lang="en-US" sz="3200" dirty="0" err="1">
                <a:solidFill>
                  <a:schemeClr val="tx2"/>
                </a:solidFill>
                <a:latin typeface="+mn-lt"/>
              </a:rPr>
              <a:t>keren</a:t>
            </a:r>
            <a:r>
              <a:rPr lang="en-US" sz="3200" dirty="0">
                <a:solidFill>
                  <a:schemeClr val="tx2"/>
                </a:solidFill>
                <a:latin typeface="+mn-lt"/>
              </a:rPr>
              <a:t> </a:t>
            </a:r>
            <a:r>
              <a:rPr lang="en-US" sz="3200" dirty="0" err="1">
                <a:solidFill>
                  <a:schemeClr val="tx2"/>
                </a:solidFill>
                <a:latin typeface="+mn-lt"/>
              </a:rPr>
              <a:t>zij</a:t>
            </a:r>
            <a:r>
              <a:rPr lang="en-US" sz="3200" dirty="0">
                <a:solidFill>
                  <a:schemeClr val="tx2"/>
                </a:solidFill>
                <a:latin typeface="+mn-lt"/>
              </a:rPr>
              <a:t> </a:t>
            </a:r>
            <a:r>
              <a:rPr lang="en-US" sz="3200" dirty="0" err="1">
                <a:solidFill>
                  <a:schemeClr val="tx2"/>
                </a:solidFill>
                <a:latin typeface="+mn-lt"/>
              </a:rPr>
              <a:t>terug</a:t>
            </a:r>
            <a:r>
              <a:rPr lang="en-US" sz="3200" dirty="0">
                <a:solidFill>
                  <a:schemeClr val="tx2"/>
                </a:solidFill>
                <a:latin typeface="+mn-lt"/>
              </a:rPr>
              <a:t> tot het </a:t>
            </a:r>
            <a:r>
              <a:rPr lang="en-US" sz="3200" dirty="0" err="1">
                <a:solidFill>
                  <a:schemeClr val="tx2"/>
                </a:solidFill>
                <a:latin typeface="+mn-lt"/>
              </a:rPr>
              <a:t>stof</a:t>
            </a:r>
            <a:r>
              <a:rPr lang="en-US" sz="3200" dirty="0">
                <a:solidFill>
                  <a:schemeClr val="tx2"/>
                </a:solidFill>
                <a:latin typeface="+mn-lt"/>
              </a:rPr>
              <a:t> </a:t>
            </a:r>
            <a:r>
              <a:rPr lang="en-US" sz="3200" dirty="0" err="1">
                <a:solidFill>
                  <a:schemeClr val="tx2"/>
                </a:solidFill>
                <a:latin typeface="+mn-lt"/>
              </a:rPr>
              <a:t>dat</a:t>
            </a:r>
            <a:r>
              <a:rPr lang="en-US" sz="3200" dirty="0">
                <a:solidFill>
                  <a:schemeClr val="tx2"/>
                </a:solidFill>
                <a:latin typeface="+mn-lt"/>
              </a:rPr>
              <a:t> </a:t>
            </a:r>
            <a:r>
              <a:rPr lang="en-US" sz="3200" dirty="0" err="1">
                <a:solidFill>
                  <a:schemeClr val="tx2"/>
                </a:solidFill>
                <a:latin typeface="+mn-lt"/>
              </a:rPr>
              <a:t>zij</a:t>
            </a:r>
            <a:r>
              <a:rPr lang="en-US" sz="3200" dirty="0">
                <a:solidFill>
                  <a:schemeClr val="tx2"/>
                </a:solidFill>
                <a:latin typeface="+mn-lt"/>
              </a:rPr>
              <a:t> </a:t>
            </a:r>
            <a:r>
              <a:rPr lang="en-US" sz="3200" dirty="0" err="1">
                <a:solidFill>
                  <a:schemeClr val="tx2"/>
                </a:solidFill>
                <a:latin typeface="+mn-lt"/>
              </a:rPr>
              <a:t>waren</a:t>
            </a:r>
            <a:r>
              <a:rPr lang="en-US" sz="3200" dirty="0">
                <a:solidFill>
                  <a:schemeClr val="tx2"/>
                </a:solidFill>
                <a:latin typeface="+mn-lt"/>
              </a:rPr>
              <a:t>.</a:t>
            </a:r>
            <a:br>
              <a:rPr lang="en-US" sz="3200" dirty="0">
                <a:solidFill>
                  <a:schemeClr val="tx2"/>
                </a:solidFill>
                <a:latin typeface="+mn-lt"/>
              </a:rPr>
            </a:br>
            <a:r>
              <a:rPr lang="en-US" sz="3200" dirty="0" smtClean="0">
                <a:solidFill>
                  <a:schemeClr val="tx2"/>
                </a:solidFill>
                <a:latin typeface="+mn-lt"/>
              </a:rPr>
              <a:t>Zend </a:t>
            </a:r>
            <a:r>
              <a:rPr lang="en-US" sz="3200" dirty="0" err="1">
                <a:solidFill>
                  <a:schemeClr val="tx2"/>
                </a:solidFill>
                <a:latin typeface="+mn-lt"/>
              </a:rPr>
              <a:t>uw</a:t>
            </a:r>
            <a:r>
              <a:rPr lang="en-US" sz="3200" dirty="0">
                <a:solidFill>
                  <a:schemeClr val="tx2"/>
                </a:solidFill>
                <a:latin typeface="+mn-lt"/>
              </a:rPr>
              <a:t> </a:t>
            </a:r>
            <a:r>
              <a:rPr lang="en-US" sz="3200" dirty="0" err="1">
                <a:solidFill>
                  <a:schemeClr val="tx2"/>
                </a:solidFill>
                <a:latin typeface="+mn-lt"/>
              </a:rPr>
              <a:t>adem</a:t>
            </a:r>
            <a:r>
              <a:rPr lang="en-US" sz="3200" dirty="0">
                <a:solidFill>
                  <a:schemeClr val="tx2"/>
                </a:solidFill>
                <a:latin typeface="+mn-lt"/>
              </a:rPr>
              <a:t> </a:t>
            </a:r>
            <a:r>
              <a:rPr lang="en-US" sz="3200" dirty="0" err="1">
                <a:solidFill>
                  <a:schemeClr val="tx2"/>
                </a:solidFill>
                <a:latin typeface="+mn-lt"/>
              </a:rPr>
              <a:t>en</a:t>
            </a:r>
            <a:r>
              <a:rPr lang="en-US" sz="3200" dirty="0">
                <a:solidFill>
                  <a:schemeClr val="tx2"/>
                </a:solidFill>
                <a:latin typeface="+mn-lt"/>
              </a:rPr>
              <a:t> </a:t>
            </a:r>
            <a:r>
              <a:rPr lang="en-US" sz="3200" dirty="0" err="1">
                <a:solidFill>
                  <a:schemeClr val="tx2"/>
                </a:solidFill>
                <a:latin typeface="+mn-lt"/>
              </a:rPr>
              <a:t>zij</a:t>
            </a:r>
            <a:r>
              <a:rPr lang="en-US" sz="3200" dirty="0">
                <a:solidFill>
                  <a:schemeClr val="tx2"/>
                </a:solidFill>
                <a:latin typeface="+mn-lt"/>
              </a:rPr>
              <a:t> </a:t>
            </a:r>
            <a:r>
              <a:rPr lang="en-US" sz="3200" dirty="0" err="1">
                <a:solidFill>
                  <a:schemeClr val="tx2"/>
                </a:solidFill>
                <a:latin typeface="+mn-lt"/>
              </a:rPr>
              <a:t>worden</a:t>
            </a:r>
            <a:r>
              <a:rPr lang="en-US" sz="3200" dirty="0">
                <a:solidFill>
                  <a:schemeClr val="tx2"/>
                </a:solidFill>
                <a:latin typeface="+mn-lt"/>
              </a:rPr>
              <a:t> </a:t>
            </a:r>
            <a:r>
              <a:rPr lang="en-US" sz="3200" dirty="0" err="1">
                <a:solidFill>
                  <a:schemeClr val="tx2"/>
                </a:solidFill>
                <a:latin typeface="+mn-lt"/>
              </a:rPr>
              <a:t>geschapen</a:t>
            </a:r>
            <a:r>
              <a:rPr lang="en-US" sz="3200" dirty="0">
                <a:solidFill>
                  <a:schemeClr val="tx2"/>
                </a:solidFill>
                <a:latin typeface="+mn-lt"/>
              </a:rPr>
              <a:t>,</a:t>
            </a:r>
            <a:br>
              <a:rPr lang="en-US" sz="3200" dirty="0">
                <a:solidFill>
                  <a:schemeClr val="tx2"/>
                </a:solidFill>
                <a:latin typeface="+mn-lt"/>
              </a:rPr>
            </a:br>
            <a:r>
              <a:rPr lang="en-US" sz="3200" dirty="0">
                <a:solidFill>
                  <a:schemeClr val="tx2"/>
                </a:solidFill>
                <a:latin typeface="+mn-lt"/>
              </a:rPr>
              <a:t>zo </a:t>
            </a:r>
            <a:r>
              <a:rPr lang="en-US" sz="3200" dirty="0" err="1">
                <a:solidFill>
                  <a:schemeClr val="tx2"/>
                </a:solidFill>
                <a:latin typeface="+mn-lt"/>
              </a:rPr>
              <a:t>geeft</a:t>
            </a:r>
            <a:r>
              <a:rPr lang="en-US" sz="3200" dirty="0">
                <a:solidFill>
                  <a:schemeClr val="tx2"/>
                </a:solidFill>
                <a:latin typeface="+mn-lt"/>
              </a:rPr>
              <a:t> u de </a:t>
            </a:r>
            <a:r>
              <a:rPr lang="en-US" sz="3200" dirty="0" err="1">
                <a:solidFill>
                  <a:schemeClr val="tx2"/>
                </a:solidFill>
                <a:latin typeface="+mn-lt"/>
              </a:rPr>
              <a:t>aarde</a:t>
            </a:r>
            <a:r>
              <a:rPr lang="en-US" sz="3200" dirty="0">
                <a:solidFill>
                  <a:schemeClr val="tx2"/>
                </a:solidFill>
                <a:latin typeface="+mn-lt"/>
              </a:rPr>
              <a:t> </a:t>
            </a:r>
            <a:r>
              <a:rPr lang="en-US" sz="3200" dirty="0" err="1">
                <a:solidFill>
                  <a:schemeClr val="tx2"/>
                </a:solidFill>
                <a:latin typeface="+mn-lt"/>
              </a:rPr>
              <a:t>een</a:t>
            </a:r>
            <a:r>
              <a:rPr lang="en-US" sz="3200" dirty="0">
                <a:solidFill>
                  <a:schemeClr val="tx2"/>
                </a:solidFill>
                <a:latin typeface="+mn-lt"/>
              </a:rPr>
              <a:t> </a:t>
            </a:r>
            <a:r>
              <a:rPr lang="en-US" sz="3200" dirty="0" err="1">
                <a:solidFill>
                  <a:schemeClr val="tx2"/>
                </a:solidFill>
                <a:latin typeface="+mn-lt"/>
              </a:rPr>
              <a:t>nieuw</a:t>
            </a:r>
            <a:r>
              <a:rPr lang="en-US" sz="3200" dirty="0">
                <a:solidFill>
                  <a:schemeClr val="tx2"/>
                </a:solidFill>
                <a:latin typeface="+mn-lt"/>
              </a:rPr>
              <a:t> </a:t>
            </a:r>
            <a:r>
              <a:rPr lang="en-US" sz="3200" dirty="0" err="1">
                <a:solidFill>
                  <a:schemeClr val="tx2"/>
                </a:solidFill>
                <a:latin typeface="+mn-lt"/>
              </a:rPr>
              <a:t>gelaat</a:t>
            </a:r>
            <a:r>
              <a:rPr lang="en-US" sz="3200" dirty="0">
                <a:solidFill>
                  <a:schemeClr val="tx2"/>
                </a:solidFill>
                <a:latin typeface="+mn-lt"/>
              </a:rPr>
              <a:t>.</a:t>
            </a:r>
            <a:endParaRPr lang="en-US" sz="3200" dirty="0">
              <a:solidFill>
                <a:schemeClr val="tx2"/>
              </a:solidFill>
              <a:latin typeface="+mn-lt"/>
            </a:endParaRPr>
          </a:p>
        </p:txBody>
      </p:sp>
      <p:sp>
        <p:nvSpPr>
          <p:cNvPr id="3" name="Text Placeholder 2"/>
          <p:cNvSpPr>
            <a:spLocks noGrp="1"/>
          </p:cNvSpPr>
          <p:nvPr>
            <p:ph type="body" idx="1"/>
          </p:nvPr>
        </p:nvSpPr>
        <p:spPr>
          <a:xfrm>
            <a:off x="623888" y="5599416"/>
            <a:ext cx="7975582" cy="490235"/>
          </a:xfrm>
        </p:spPr>
        <p:txBody>
          <a:bodyPr>
            <a:noAutofit/>
          </a:bodyPr>
          <a:lstStyle/>
          <a:p>
            <a:pPr algn="r"/>
            <a:r>
              <a:rPr lang="ro-RO" sz="3200" dirty="0" err="1">
                <a:solidFill>
                  <a:schemeClr val="bg2"/>
                </a:solidFill>
              </a:rPr>
              <a:t>Ps</a:t>
            </a:r>
            <a:r>
              <a:rPr lang="ro-RO" sz="3200" dirty="0">
                <a:solidFill>
                  <a:schemeClr val="bg2"/>
                </a:solidFill>
              </a:rPr>
              <a:t> </a:t>
            </a:r>
            <a:r>
              <a:rPr lang="ro-RO" sz="3200" dirty="0" smtClean="0">
                <a:solidFill>
                  <a:schemeClr val="bg2"/>
                </a:solidFill>
              </a:rPr>
              <a:t>104:29,30</a:t>
            </a:r>
            <a:endParaRPr lang="en-US" sz="3200" dirty="0">
              <a:solidFill>
                <a:schemeClr val="bg2"/>
              </a:solidFill>
            </a:endParaRPr>
          </a:p>
        </p:txBody>
      </p:sp>
    </p:spTree>
    <p:extLst>
      <p:ext uri="{BB962C8B-B14F-4D97-AF65-F5344CB8AC3E}">
        <p14:creationId xmlns:p14="http://schemas.microsoft.com/office/powerpoint/2010/main" val="89027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723420"/>
            <a:ext cx="7834313" cy="4393111"/>
          </a:xfrm>
        </p:spPr>
        <p:txBody>
          <a:bodyPr anchor="t">
            <a:normAutofit/>
          </a:bodyPr>
          <a:lstStyle/>
          <a:p>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err="1" smtClean="0">
                <a:solidFill>
                  <a:schemeClr val="bg2"/>
                </a:solidFill>
                <a:latin typeface="+mn-lt"/>
              </a:rPr>
              <a:t>Verberg</a:t>
            </a:r>
            <a:r>
              <a:rPr lang="en-US" sz="3200" dirty="0" smtClean="0">
                <a:solidFill>
                  <a:schemeClr val="bg2"/>
                </a:solidFill>
                <a:latin typeface="+mn-lt"/>
              </a:rPr>
              <a:t> </a:t>
            </a:r>
            <a:r>
              <a:rPr lang="en-US" sz="3200" dirty="0" err="1">
                <a:solidFill>
                  <a:schemeClr val="bg2"/>
                </a:solidFill>
                <a:latin typeface="+mn-lt"/>
              </a:rPr>
              <a:t>uw</a:t>
            </a:r>
            <a:r>
              <a:rPr lang="en-US" sz="3200" dirty="0">
                <a:solidFill>
                  <a:schemeClr val="bg2"/>
                </a:solidFill>
                <a:latin typeface="+mn-lt"/>
              </a:rPr>
              <a:t> </a:t>
            </a:r>
            <a:r>
              <a:rPr lang="en-US" sz="3200" dirty="0" err="1">
                <a:solidFill>
                  <a:schemeClr val="bg2"/>
                </a:solidFill>
                <a:latin typeface="+mn-lt"/>
              </a:rPr>
              <a:t>gelaat</a:t>
            </a:r>
            <a:r>
              <a:rPr lang="en-US" sz="3200" dirty="0">
                <a:solidFill>
                  <a:schemeClr val="bg2"/>
                </a:solidFill>
                <a:latin typeface="+mn-lt"/>
              </a:rPr>
              <a:t> </a:t>
            </a:r>
            <a:r>
              <a:rPr lang="en-US" sz="3200" dirty="0" err="1">
                <a:solidFill>
                  <a:schemeClr val="bg2"/>
                </a:solidFill>
                <a:latin typeface="+mn-lt"/>
              </a:rPr>
              <a:t>en</a:t>
            </a:r>
            <a:r>
              <a:rPr lang="en-US" sz="3200" dirty="0">
                <a:solidFill>
                  <a:schemeClr val="bg2"/>
                </a:solidFill>
                <a:latin typeface="+mn-lt"/>
              </a:rPr>
              <a:t> </a:t>
            </a:r>
            <a:r>
              <a:rPr lang="en-US" sz="3200" dirty="0" err="1">
                <a:solidFill>
                  <a:schemeClr val="bg2"/>
                </a:solidFill>
                <a:latin typeface="+mn-lt"/>
              </a:rPr>
              <a:t>zij</a:t>
            </a:r>
            <a:r>
              <a:rPr lang="en-US" sz="3200" dirty="0">
                <a:solidFill>
                  <a:schemeClr val="bg2"/>
                </a:solidFill>
                <a:latin typeface="+mn-lt"/>
              </a:rPr>
              <a:t> </a:t>
            </a:r>
            <a:r>
              <a:rPr lang="en-US" sz="3200" dirty="0" err="1">
                <a:solidFill>
                  <a:schemeClr val="bg2"/>
                </a:solidFill>
                <a:latin typeface="+mn-lt"/>
              </a:rPr>
              <a:t>bezwijken</a:t>
            </a:r>
            <a:r>
              <a:rPr lang="en-US" sz="3200" dirty="0">
                <a:solidFill>
                  <a:schemeClr val="bg2"/>
                </a:solidFill>
                <a:latin typeface="+mn-lt"/>
              </a:rPr>
              <a:t> van angst,</a:t>
            </a:r>
            <a:br>
              <a:rPr lang="en-US" sz="3200" dirty="0">
                <a:solidFill>
                  <a:schemeClr val="bg2"/>
                </a:solidFill>
                <a:latin typeface="+mn-lt"/>
              </a:rPr>
            </a:br>
            <a:r>
              <a:rPr lang="en-US" sz="3200" dirty="0" err="1">
                <a:solidFill>
                  <a:schemeClr val="bg2"/>
                </a:solidFill>
                <a:latin typeface="+mn-lt"/>
              </a:rPr>
              <a:t>ontneem</a:t>
            </a:r>
            <a:r>
              <a:rPr lang="en-US" sz="3200" dirty="0">
                <a:solidFill>
                  <a:schemeClr val="bg2"/>
                </a:solidFill>
                <a:latin typeface="+mn-lt"/>
              </a:rPr>
              <a:t> </a:t>
            </a:r>
            <a:r>
              <a:rPr lang="en-US" sz="3200" dirty="0" err="1">
                <a:solidFill>
                  <a:schemeClr val="bg2"/>
                </a:solidFill>
                <a:latin typeface="+mn-lt"/>
              </a:rPr>
              <a:t>hun</a:t>
            </a:r>
            <a:r>
              <a:rPr lang="en-US" sz="3200" dirty="0">
                <a:solidFill>
                  <a:schemeClr val="bg2"/>
                </a:solidFill>
                <a:latin typeface="+mn-lt"/>
              </a:rPr>
              <a:t> de </a:t>
            </a:r>
            <a:r>
              <a:rPr lang="en-US" sz="3200" dirty="0" err="1" smtClean="0">
                <a:solidFill>
                  <a:schemeClr val="bg2"/>
                </a:solidFill>
                <a:latin typeface="+mn-lt"/>
              </a:rPr>
              <a:t>adem</a:t>
            </a:r>
            <a:r>
              <a:rPr lang="en-US" sz="3200" dirty="0">
                <a:solidFill>
                  <a:schemeClr val="bg2"/>
                </a:solidFill>
                <a:latin typeface="+mn-lt"/>
              </a:rPr>
              <a:t/>
            </a:r>
            <a:br>
              <a:rPr lang="en-US" sz="3200" dirty="0">
                <a:solidFill>
                  <a:schemeClr val="bg2"/>
                </a:solidFill>
                <a:latin typeface="+mn-lt"/>
              </a:rPr>
            </a:br>
            <a:r>
              <a:rPr lang="en-US" sz="3200" dirty="0" err="1" smtClean="0">
                <a:solidFill>
                  <a:schemeClr val="bg2"/>
                </a:solidFill>
                <a:latin typeface="+mn-lt"/>
              </a:rPr>
              <a:t>en</a:t>
            </a:r>
            <a:r>
              <a:rPr lang="en-US" sz="3200" dirty="0" smtClean="0">
                <a:solidFill>
                  <a:schemeClr val="bg2"/>
                </a:solidFill>
                <a:latin typeface="+mn-lt"/>
              </a:rPr>
              <a:t> </a:t>
            </a:r>
            <a:r>
              <a:rPr lang="en-US" sz="3200" dirty="0">
                <a:solidFill>
                  <a:schemeClr val="bg2"/>
                </a:solidFill>
                <a:latin typeface="+mn-lt"/>
              </a:rPr>
              <a:t>het is met hen </a:t>
            </a:r>
            <a:r>
              <a:rPr lang="en-US" sz="3200" dirty="0" err="1">
                <a:solidFill>
                  <a:schemeClr val="bg2"/>
                </a:solidFill>
                <a:latin typeface="+mn-lt"/>
              </a:rPr>
              <a:t>gedaan</a:t>
            </a:r>
            <a:r>
              <a:rPr lang="en-US" sz="3200" dirty="0">
                <a:solidFill>
                  <a:schemeClr val="bg2"/>
                </a:solidFill>
                <a:latin typeface="+mn-lt"/>
              </a:rPr>
              <a:t>,</a:t>
            </a:r>
            <a:br>
              <a:rPr lang="en-US" sz="3200" dirty="0">
                <a:solidFill>
                  <a:schemeClr val="bg2"/>
                </a:solidFill>
                <a:latin typeface="+mn-lt"/>
              </a:rPr>
            </a:br>
            <a:r>
              <a:rPr lang="en-US" sz="3200" dirty="0" err="1">
                <a:solidFill>
                  <a:schemeClr val="bg2"/>
                </a:solidFill>
                <a:latin typeface="+mn-lt"/>
              </a:rPr>
              <a:t>dan</a:t>
            </a:r>
            <a:r>
              <a:rPr lang="en-US" sz="3200" dirty="0">
                <a:solidFill>
                  <a:schemeClr val="bg2"/>
                </a:solidFill>
                <a:latin typeface="+mn-lt"/>
              </a:rPr>
              <a:t> </a:t>
            </a:r>
            <a:r>
              <a:rPr lang="en-US" sz="3200" dirty="0" err="1">
                <a:solidFill>
                  <a:schemeClr val="bg2"/>
                </a:solidFill>
                <a:latin typeface="+mn-lt"/>
              </a:rPr>
              <a:t>keren</a:t>
            </a:r>
            <a:r>
              <a:rPr lang="en-US" sz="3200" dirty="0">
                <a:solidFill>
                  <a:schemeClr val="bg2"/>
                </a:solidFill>
                <a:latin typeface="+mn-lt"/>
              </a:rPr>
              <a:t> </a:t>
            </a:r>
            <a:r>
              <a:rPr lang="en-US" sz="3200" dirty="0" err="1">
                <a:solidFill>
                  <a:schemeClr val="bg2"/>
                </a:solidFill>
                <a:latin typeface="+mn-lt"/>
              </a:rPr>
              <a:t>zij</a:t>
            </a:r>
            <a:r>
              <a:rPr lang="en-US" sz="3200" dirty="0">
                <a:solidFill>
                  <a:schemeClr val="bg2"/>
                </a:solidFill>
                <a:latin typeface="+mn-lt"/>
              </a:rPr>
              <a:t> </a:t>
            </a:r>
            <a:r>
              <a:rPr lang="en-US" sz="3200" dirty="0" err="1">
                <a:solidFill>
                  <a:schemeClr val="bg2"/>
                </a:solidFill>
                <a:latin typeface="+mn-lt"/>
              </a:rPr>
              <a:t>terug</a:t>
            </a:r>
            <a:r>
              <a:rPr lang="en-US" sz="3200" dirty="0">
                <a:solidFill>
                  <a:schemeClr val="bg2"/>
                </a:solidFill>
                <a:latin typeface="+mn-lt"/>
              </a:rPr>
              <a:t> tot het </a:t>
            </a:r>
            <a:r>
              <a:rPr lang="en-US" sz="3200" dirty="0" err="1">
                <a:solidFill>
                  <a:schemeClr val="bg2"/>
                </a:solidFill>
                <a:latin typeface="+mn-lt"/>
              </a:rPr>
              <a:t>stof</a:t>
            </a:r>
            <a:r>
              <a:rPr lang="en-US" sz="3200" dirty="0">
                <a:solidFill>
                  <a:schemeClr val="bg2"/>
                </a:solidFill>
                <a:latin typeface="+mn-lt"/>
              </a:rPr>
              <a:t> </a:t>
            </a:r>
            <a:r>
              <a:rPr lang="en-US" sz="3200" dirty="0" err="1">
                <a:solidFill>
                  <a:schemeClr val="bg2"/>
                </a:solidFill>
                <a:latin typeface="+mn-lt"/>
              </a:rPr>
              <a:t>dat</a:t>
            </a:r>
            <a:r>
              <a:rPr lang="en-US" sz="3200" dirty="0">
                <a:solidFill>
                  <a:schemeClr val="bg2"/>
                </a:solidFill>
                <a:latin typeface="+mn-lt"/>
              </a:rPr>
              <a:t> </a:t>
            </a:r>
            <a:r>
              <a:rPr lang="en-US" sz="3200" dirty="0" err="1">
                <a:solidFill>
                  <a:schemeClr val="bg2"/>
                </a:solidFill>
                <a:latin typeface="+mn-lt"/>
              </a:rPr>
              <a:t>zij</a:t>
            </a:r>
            <a:r>
              <a:rPr lang="en-US" sz="3200" dirty="0">
                <a:solidFill>
                  <a:schemeClr val="bg2"/>
                </a:solidFill>
                <a:latin typeface="+mn-lt"/>
              </a:rPr>
              <a:t> </a:t>
            </a:r>
            <a:r>
              <a:rPr lang="en-US" sz="3200" dirty="0" err="1">
                <a:solidFill>
                  <a:schemeClr val="bg2"/>
                </a:solidFill>
                <a:latin typeface="+mn-lt"/>
              </a:rPr>
              <a:t>waren</a:t>
            </a:r>
            <a:r>
              <a:rPr lang="en-US" sz="3200" dirty="0">
                <a:solidFill>
                  <a:schemeClr val="bg2"/>
                </a:solidFill>
                <a:latin typeface="+mn-lt"/>
              </a:rPr>
              <a:t>.</a:t>
            </a:r>
            <a:br>
              <a:rPr lang="en-US" sz="3200" dirty="0">
                <a:solidFill>
                  <a:schemeClr val="bg2"/>
                </a:solidFill>
                <a:latin typeface="+mn-lt"/>
              </a:rPr>
            </a:br>
            <a:r>
              <a:rPr lang="en-US" sz="3200" dirty="0" smtClean="0">
                <a:solidFill>
                  <a:schemeClr val="tx2"/>
                </a:solidFill>
                <a:latin typeface="+mn-lt"/>
              </a:rPr>
              <a:t>Zend </a:t>
            </a:r>
            <a:r>
              <a:rPr lang="en-US" sz="3200" dirty="0" err="1">
                <a:solidFill>
                  <a:schemeClr val="tx2"/>
                </a:solidFill>
                <a:latin typeface="+mn-lt"/>
              </a:rPr>
              <a:t>uw</a:t>
            </a:r>
            <a:r>
              <a:rPr lang="en-US" sz="3200" dirty="0">
                <a:solidFill>
                  <a:schemeClr val="tx2"/>
                </a:solidFill>
                <a:latin typeface="+mn-lt"/>
              </a:rPr>
              <a:t> </a:t>
            </a:r>
            <a:r>
              <a:rPr lang="en-US" sz="3200" b="1" dirty="0" err="1">
                <a:latin typeface="+mn-lt"/>
              </a:rPr>
              <a:t>adem</a:t>
            </a:r>
            <a:r>
              <a:rPr lang="en-US" sz="3200" dirty="0">
                <a:latin typeface="+mn-lt"/>
              </a:rPr>
              <a:t> </a:t>
            </a:r>
            <a:r>
              <a:rPr lang="en-US" sz="3200" dirty="0" err="1">
                <a:solidFill>
                  <a:schemeClr val="tx2"/>
                </a:solidFill>
                <a:latin typeface="+mn-lt"/>
              </a:rPr>
              <a:t>en</a:t>
            </a:r>
            <a:r>
              <a:rPr lang="en-US" sz="3200" dirty="0">
                <a:solidFill>
                  <a:schemeClr val="tx2"/>
                </a:solidFill>
                <a:latin typeface="+mn-lt"/>
              </a:rPr>
              <a:t> </a:t>
            </a:r>
            <a:r>
              <a:rPr lang="en-US" sz="3200" dirty="0" err="1">
                <a:solidFill>
                  <a:schemeClr val="tx2"/>
                </a:solidFill>
                <a:latin typeface="+mn-lt"/>
              </a:rPr>
              <a:t>zij</a:t>
            </a:r>
            <a:r>
              <a:rPr lang="en-US" sz="3200" dirty="0">
                <a:solidFill>
                  <a:schemeClr val="tx2"/>
                </a:solidFill>
                <a:latin typeface="+mn-lt"/>
              </a:rPr>
              <a:t> </a:t>
            </a:r>
            <a:r>
              <a:rPr lang="en-US" sz="3200" dirty="0" err="1">
                <a:solidFill>
                  <a:schemeClr val="tx2"/>
                </a:solidFill>
                <a:latin typeface="+mn-lt"/>
              </a:rPr>
              <a:t>worden</a:t>
            </a:r>
            <a:r>
              <a:rPr lang="en-US" sz="3200" dirty="0">
                <a:solidFill>
                  <a:schemeClr val="tx2"/>
                </a:solidFill>
                <a:latin typeface="+mn-lt"/>
              </a:rPr>
              <a:t> </a:t>
            </a:r>
            <a:r>
              <a:rPr lang="en-US" sz="3200" dirty="0" err="1">
                <a:solidFill>
                  <a:schemeClr val="tx2"/>
                </a:solidFill>
                <a:latin typeface="+mn-lt"/>
              </a:rPr>
              <a:t>geschapen</a:t>
            </a:r>
            <a:r>
              <a:rPr lang="en-US" sz="3200" dirty="0">
                <a:solidFill>
                  <a:schemeClr val="tx2"/>
                </a:solidFill>
                <a:latin typeface="+mn-lt"/>
              </a:rPr>
              <a:t>,</a:t>
            </a:r>
            <a:br>
              <a:rPr lang="en-US" sz="3200" dirty="0">
                <a:solidFill>
                  <a:schemeClr val="tx2"/>
                </a:solidFill>
                <a:latin typeface="+mn-lt"/>
              </a:rPr>
            </a:br>
            <a:r>
              <a:rPr lang="en-US" sz="3200" dirty="0">
                <a:solidFill>
                  <a:schemeClr val="tx2"/>
                </a:solidFill>
                <a:latin typeface="+mn-lt"/>
              </a:rPr>
              <a:t>zo </a:t>
            </a:r>
            <a:r>
              <a:rPr lang="en-US" sz="3200" dirty="0" err="1">
                <a:solidFill>
                  <a:schemeClr val="tx2"/>
                </a:solidFill>
                <a:latin typeface="+mn-lt"/>
              </a:rPr>
              <a:t>geeft</a:t>
            </a:r>
            <a:r>
              <a:rPr lang="en-US" sz="3200" dirty="0">
                <a:solidFill>
                  <a:schemeClr val="tx2"/>
                </a:solidFill>
                <a:latin typeface="+mn-lt"/>
              </a:rPr>
              <a:t> u de </a:t>
            </a:r>
            <a:r>
              <a:rPr lang="en-US" sz="3200" dirty="0" err="1">
                <a:solidFill>
                  <a:schemeClr val="tx2"/>
                </a:solidFill>
                <a:latin typeface="+mn-lt"/>
              </a:rPr>
              <a:t>aarde</a:t>
            </a:r>
            <a:r>
              <a:rPr lang="en-US" sz="3200" dirty="0">
                <a:solidFill>
                  <a:schemeClr val="tx2"/>
                </a:solidFill>
                <a:latin typeface="+mn-lt"/>
              </a:rPr>
              <a:t> </a:t>
            </a:r>
            <a:r>
              <a:rPr lang="en-US" sz="3200" dirty="0" err="1">
                <a:solidFill>
                  <a:schemeClr val="tx2"/>
                </a:solidFill>
                <a:latin typeface="+mn-lt"/>
              </a:rPr>
              <a:t>een</a:t>
            </a:r>
            <a:r>
              <a:rPr lang="en-US" sz="3200" dirty="0">
                <a:solidFill>
                  <a:schemeClr val="tx2"/>
                </a:solidFill>
                <a:latin typeface="+mn-lt"/>
              </a:rPr>
              <a:t> </a:t>
            </a:r>
            <a:r>
              <a:rPr lang="en-US" sz="3200" dirty="0" err="1">
                <a:solidFill>
                  <a:schemeClr val="tx2"/>
                </a:solidFill>
                <a:latin typeface="+mn-lt"/>
              </a:rPr>
              <a:t>nieuw</a:t>
            </a:r>
            <a:r>
              <a:rPr lang="en-US" sz="3200" dirty="0">
                <a:solidFill>
                  <a:schemeClr val="tx2"/>
                </a:solidFill>
                <a:latin typeface="+mn-lt"/>
              </a:rPr>
              <a:t> </a:t>
            </a:r>
            <a:r>
              <a:rPr lang="en-US" sz="3200" dirty="0" err="1">
                <a:solidFill>
                  <a:schemeClr val="tx2"/>
                </a:solidFill>
                <a:latin typeface="+mn-lt"/>
              </a:rPr>
              <a:t>gelaat</a:t>
            </a:r>
            <a:r>
              <a:rPr lang="en-US" sz="3200" dirty="0">
                <a:solidFill>
                  <a:schemeClr val="tx2"/>
                </a:solidFill>
                <a:latin typeface="+mn-lt"/>
              </a:rPr>
              <a:t>.</a:t>
            </a:r>
            <a:endParaRPr lang="en-US" sz="3200" dirty="0">
              <a:solidFill>
                <a:schemeClr val="tx2"/>
              </a:solidFill>
              <a:latin typeface="+mn-lt"/>
            </a:endParaRPr>
          </a:p>
        </p:txBody>
      </p:sp>
      <p:sp>
        <p:nvSpPr>
          <p:cNvPr id="3" name="Text Placeholder 2"/>
          <p:cNvSpPr>
            <a:spLocks noGrp="1"/>
          </p:cNvSpPr>
          <p:nvPr>
            <p:ph type="body" idx="1"/>
          </p:nvPr>
        </p:nvSpPr>
        <p:spPr>
          <a:xfrm>
            <a:off x="623888" y="5599416"/>
            <a:ext cx="7975582" cy="490235"/>
          </a:xfrm>
        </p:spPr>
        <p:txBody>
          <a:bodyPr>
            <a:noAutofit/>
          </a:bodyPr>
          <a:lstStyle/>
          <a:p>
            <a:pPr algn="r"/>
            <a:r>
              <a:rPr lang="ro-RO" sz="3200" dirty="0" err="1">
                <a:solidFill>
                  <a:schemeClr val="bg2"/>
                </a:solidFill>
              </a:rPr>
              <a:t>Ps</a:t>
            </a:r>
            <a:r>
              <a:rPr lang="ro-RO" sz="3200" dirty="0">
                <a:solidFill>
                  <a:schemeClr val="bg2"/>
                </a:solidFill>
              </a:rPr>
              <a:t> </a:t>
            </a:r>
            <a:r>
              <a:rPr lang="ro-RO" sz="3200" dirty="0" smtClean="0">
                <a:solidFill>
                  <a:schemeClr val="bg2"/>
                </a:solidFill>
              </a:rPr>
              <a:t>104:29,30</a:t>
            </a:r>
            <a:endParaRPr lang="en-US" sz="3200" dirty="0">
              <a:solidFill>
                <a:schemeClr val="bg2"/>
              </a:solidFill>
            </a:endParaRPr>
          </a:p>
        </p:txBody>
      </p:sp>
    </p:spTree>
    <p:extLst>
      <p:ext uri="{BB962C8B-B14F-4D97-AF65-F5344CB8AC3E}">
        <p14:creationId xmlns:p14="http://schemas.microsoft.com/office/powerpoint/2010/main" val="111176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351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solidFill>
                <a:latin typeface="+mn-lt"/>
              </a:rPr>
              <a:t>Jaspis</a:t>
            </a:r>
            <a:r>
              <a:rPr lang="en-US" dirty="0" smtClean="0">
                <a:solidFill>
                  <a:schemeClr val="bg2"/>
                </a:solidFill>
                <a:latin typeface="+mn-lt"/>
              </a:rPr>
              <a:t> </a:t>
            </a:r>
            <a:r>
              <a:rPr lang="en-US" dirty="0" err="1" smtClean="0">
                <a:solidFill>
                  <a:schemeClr val="bg2"/>
                </a:solidFill>
                <a:latin typeface="+mn-lt"/>
              </a:rPr>
              <a:t>en</a:t>
            </a:r>
            <a:r>
              <a:rPr lang="en-US" dirty="0" smtClean="0">
                <a:solidFill>
                  <a:schemeClr val="bg2"/>
                </a:solidFill>
                <a:latin typeface="+mn-lt"/>
              </a:rPr>
              <a:t> </a:t>
            </a:r>
            <a:r>
              <a:rPr lang="en-US" dirty="0" err="1" smtClean="0">
                <a:solidFill>
                  <a:schemeClr val="bg2"/>
                </a:solidFill>
                <a:latin typeface="+mn-lt"/>
              </a:rPr>
              <a:t>Sarder</a:t>
            </a:r>
            <a:endParaRPr lang="en-US" dirty="0">
              <a:solidFill>
                <a:schemeClr val="bg2"/>
              </a:solidFill>
              <a:latin typeface="+mn-lt"/>
            </a:endParaRPr>
          </a:p>
        </p:txBody>
      </p:sp>
      <p:pic>
        <p:nvPicPr>
          <p:cNvPr id="5" name="Content Placeholder 4"/>
          <p:cNvPicPr>
            <a:picLocks noGrp="1" noChangeAspect="1"/>
          </p:cNvPicPr>
          <p:nvPr>
            <p:ph sz="half" idx="1"/>
          </p:nvPr>
        </p:nvPicPr>
        <p:blipFill>
          <a:blip r:embed="rId2">
            <a:alphaModFix/>
          </a:blip>
          <a:stretch>
            <a:fillRect/>
          </a:stretch>
        </p:blipFill>
        <p:spPr>
          <a:xfrm>
            <a:off x="628650" y="1583758"/>
            <a:ext cx="3886200" cy="2482850"/>
          </a:xfrm>
          <a:ln>
            <a:noFill/>
          </a:ln>
        </p:spPr>
      </p:pic>
      <p:pic>
        <p:nvPicPr>
          <p:cNvPr id="6" name="Content Placeholder 5"/>
          <p:cNvPicPr>
            <a:picLocks noGrp="1" noChangeAspect="1"/>
          </p:cNvPicPr>
          <p:nvPr>
            <p:ph sz="half" idx="2"/>
          </p:nvPr>
        </p:nvPicPr>
        <p:blipFill>
          <a:blip r:embed="rId3"/>
          <a:stretch>
            <a:fillRect/>
          </a:stretch>
        </p:blipFill>
        <p:spPr>
          <a:xfrm>
            <a:off x="4629150" y="2926431"/>
            <a:ext cx="3886200" cy="2883560"/>
          </a:xfrm>
        </p:spPr>
      </p:pic>
      <p:sp>
        <p:nvSpPr>
          <p:cNvPr id="7" name="TextBox 6"/>
          <p:cNvSpPr txBox="1"/>
          <p:nvPr/>
        </p:nvSpPr>
        <p:spPr>
          <a:xfrm>
            <a:off x="7515525" y="5579158"/>
            <a:ext cx="999825" cy="461665"/>
          </a:xfrm>
          <a:prstGeom prst="rect">
            <a:avLst/>
          </a:prstGeom>
          <a:noFill/>
        </p:spPr>
        <p:txBody>
          <a:bodyPr wrap="none" rtlCol="0">
            <a:spAutoFit/>
          </a:bodyPr>
          <a:lstStyle/>
          <a:p>
            <a:r>
              <a:rPr lang="en-US" sz="2400" dirty="0" err="1" smtClean="0">
                <a:solidFill>
                  <a:schemeClr val="bg1"/>
                </a:solidFill>
              </a:rPr>
              <a:t>Sarder</a:t>
            </a:r>
            <a:endParaRPr lang="en-US" sz="2400" dirty="0">
              <a:solidFill>
                <a:schemeClr val="bg1"/>
              </a:solidFill>
            </a:endParaRPr>
          </a:p>
        </p:txBody>
      </p:sp>
      <p:sp>
        <p:nvSpPr>
          <p:cNvPr id="8" name="TextBox 7"/>
          <p:cNvSpPr txBox="1"/>
          <p:nvPr/>
        </p:nvSpPr>
        <p:spPr>
          <a:xfrm>
            <a:off x="4367893" y="1583758"/>
            <a:ext cx="902811" cy="461665"/>
          </a:xfrm>
          <a:prstGeom prst="rect">
            <a:avLst/>
          </a:prstGeom>
          <a:noFill/>
        </p:spPr>
        <p:txBody>
          <a:bodyPr wrap="none" rtlCol="0">
            <a:spAutoFit/>
          </a:bodyPr>
          <a:lstStyle/>
          <a:p>
            <a:r>
              <a:rPr lang="en-US" sz="2400" dirty="0" err="1" smtClean="0">
                <a:solidFill>
                  <a:schemeClr val="bg1"/>
                </a:solidFill>
              </a:rPr>
              <a:t>Jaspis</a:t>
            </a:r>
            <a:endParaRPr lang="en-US" sz="2400" dirty="0" smtClean="0">
              <a:solidFill>
                <a:schemeClr val="bg1"/>
              </a:solidFill>
            </a:endParaRPr>
          </a:p>
        </p:txBody>
      </p:sp>
    </p:spTree>
    <p:extLst>
      <p:ext uri="{BB962C8B-B14F-4D97-AF65-F5344CB8AC3E}">
        <p14:creationId xmlns:p14="http://schemas.microsoft.com/office/powerpoint/2010/main" val="73393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3420"/>
            <a:ext cx="7886700" cy="4711609"/>
          </a:xfrm>
        </p:spPr>
        <p:txBody>
          <a:bodyPr anchor="t">
            <a:normAutofit/>
          </a:bodyPr>
          <a:lstStyle/>
          <a:p>
            <a:r>
              <a:rPr lang="en-US" sz="3200" dirty="0" smtClean="0">
                <a:latin typeface="+mn-lt"/>
              </a:rPr>
              <a:t/>
            </a:r>
            <a:br>
              <a:rPr lang="en-US" sz="3200" dirty="0" smtClean="0">
                <a:latin typeface="+mn-lt"/>
              </a:rPr>
            </a:br>
            <a:r>
              <a:rPr lang="en-US" sz="3200" dirty="0" err="1" smtClean="0">
                <a:latin typeface="+mn-lt"/>
              </a:rPr>
              <a:t>Wanneer</a:t>
            </a:r>
            <a:r>
              <a:rPr lang="en-US" sz="3200" dirty="0" smtClean="0">
                <a:latin typeface="+mn-lt"/>
              </a:rPr>
              <a:t> </a:t>
            </a:r>
            <a:r>
              <a:rPr lang="en-US" sz="3200" dirty="0" err="1" smtClean="0">
                <a:latin typeface="+mn-lt"/>
              </a:rPr>
              <a:t>ik</a:t>
            </a:r>
            <a:r>
              <a:rPr lang="en-US" sz="3200" dirty="0" smtClean="0">
                <a:latin typeface="+mn-lt"/>
              </a:rPr>
              <a:t> </a:t>
            </a:r>
            <a:r>
              <a:rPr lang="en-US" sz="3200" dirty="0" err="1" smtClean="0">
                <a:latin typeface="+mn-lt"/>
              </a:rPr>
              <a:t>wolken</a:t>
            </a:r>
            <a:r>
              <a:rPr lang="en-US" sz="3200" dirty="0" smtClean="0">
                <a:latin typeface="+mn-lt"/>
              </a:rPr>
              <a:t> </a:t>
            </a:r>
            <a:r>
              <a:rPr lang="en-US" sz="3200" dirty="0" err="1" smtClean="0">
                <a:latin typeface="+mn-lt"/>
              </a:rPr>
              <a:t>samendrijf</a:t>
            </a:r>
            <a:r>
              <a:rPr lang="en-US" sz="3200" dirty="0" smtClean="0">
                <a:latin typeface="+mn-lt"/>
              </a:rPr>
              <a:t> </a:t>
            </a:r>
            <a:r>
              <a:rPr lang="en-US" sz="3200" dirty="0" err="1" smtClean="0">
                <a:latin typeface="+mn-lt"/>
              </a:rPr>
              <a:t>boven</a:t>
            </a:r>
            <a:r>
              <a:rPr lang="en-US" sz="3200" dirty="0" smtClean="0">
                <a:latin typeface="+mn-lt"/>
              </a:rPr>
              <a:t> de </a:t>
            </a:r>
            <a:r>
              <a:rPr lang="en-US" sz="3200" dirty="0" err="1" smtClean="0">
                <a:latin typeface="+mn-lt"/>
              </a:rPr>
              <a:t>aarde</a:t>
            </a:r>
            <a:r>
              <a:rPr lang="en-US" sz="3200" dirty="0" smtClean="0">
                <a:latin typeface="+mn-lt"/>
              </a:rPr>
              <a:t> </a:t>
            </a:r>
            <a:r>
              <a:rPr lang="en-US" sz="3200" dirty="0" err="1" smtClean="0">
                <a:latin typeface="+mn-lt"/>
              </a:rPr>
              <a:t>en</a:t>
            </a:r>
            <a:r>
              <a:rPr lang="en-US" sz="3200" dirty="0" smtClean="0">
                <a:latin typeface="+mn-lt"/>
              </a:rPr>
              <a:t> in die </a:t>
            </a:r>
            <a:r>
              <a:rPr lang="en-US" sz="3200" dirty="0" err="1" smtClean="0">
                <a:latin typeface="+mn-lt"/>
              </a:rPr>
              <a:t>wolken</a:t>
            </a:r>
            <a:r>
              <a:rPr lang="en-US" sz="3200" dirty="0" smtClean="0">
                <a:latin typeface="+mn-lt"/>
              </a:rPr>
              <a:t> de boog </a:t>
            </a:r>
            <a:r>
              <a:rPr lang="en-US" sz="3200" dirty="0" err="1" smtClean="0">
                <a:latin typeface="+mn-lt"/>
              </a:rPr>
              <a:t>zichtbaar</a:t>
            </a:r>
            <a:r>
              <a:rPr lang="en-US" sz="3200" dirty="0" smtClean="0">
                <a:latin typeface="+mn-lt"/>
              </a:rPr>
              <a:t> </a:t>
            </a:r>
            <a:r>
              <a:rPr lang="en-US" sz="3200" dirty="0" err="1" smtClean="0">
                <a:latin typeface="+mn-lt"/>
              </a:rPr>
              <a:t>wordt</a:t>
            </a:r>
            <a:r>
              <a:rPr lang="en-US" sz="3200" dirty="0" smtClean="0">
                <a:latin typeface="+mn-lt"/>
              </a:rPr>
              <a:t>, </a:t>
            </a:r>
            <a:r>
              <a:rPr lang="en-US" sz="3200" dirty="0" err="1" smtClean="0">
                <a:latin typeface="+mn-lt"/>
              </a:rPr>
              <a:t>zal</a:t>
            </a:r>
            <a:r>
              <a:rPr lang="en-US" sz="3200" dirty="0" smtClean="0">
                <a:latin typeface="+mn-lt"/>
              </a:rPr>
              <a:t> </a:t>
            </a:r>
            <a:r>
              <a:rPr lang="en-US" sz="3200" dirty="0" err="1" smtClean="0">
                <a:latin typeface="+mn-lt"/>
              </a:rPr>
              <a:t>ik</a:t>
            </a:r>
            <a:r>
              <a:rPr lang="en-US" sz="3200" dirty="0" smtClean="0">
                <a:latin typeface="+mn-lt"/>
              </a:rPr>
              <a:t> </a:t>
            </a:r>
            <a:r>
              <a:rPr lang="en-US" sz="3200" dirty="0" err="1" smtClean="0">
                <a:latin typeface="+mn-lt"/>
              </a:rPr>
              <a:t>denken</a:t>
            </a:r>
            <a:r>
              <a:rPr lang="en-US" sz="3200" dirty="0" smtClean="0">
                <a:latin typeface="+mn-lt"/>
              </a:rPr>
              <a:t> </a:t>
            </a:r>
            <a:r>
              <a:rPr lang="en-US" sz="3200" dirty="0" err="1" smtClean="0">
                <a:latin typeface="+mn-lt"/>
              </a:rPr>
              <a:t>aan</a:t>
            </a:r>
            <a:r>
              <a:rPr lang="en-US" sz="3200" dirty="0" smtClean="0">
                <a:latin typeface="+mn-lt"/>
              </a:rPr>
              <a:t> </a:t>
            </a:r>
            <a:r>
              <a:rPr lang="en-US" sz="3200" dirty="0" err="1" smtClean="0">
                <a:latin typeface="+mn-lt"/>
              </a:rPr>
              <a:t>mijn</a:t>
            </a:r>
            <a:r>
              <a:rPr lang="en-US" sz="3200" dirty="0" smtClean="0">
                <a:latin typeface="+mn-lt"/>
              </a:rPr>
              <a:t> </a:t>
            </a:r>
            <a:r>
              <a:rPr lang="en-US" sz="3200" dirty="0" err="1" smtClean="0">
                <a:latin typeface="+mn-lt"/>
              </a:rPr>
              <a:t>verbond</a:t>
            </a:r>
            <a:r>
              <a:rPr lang="en-US" sz="3200" dirty="0" smtClean="0">
                <a:latin typeface="+mn-lt"/>
              </a:rPr>
              <a:t> met </a:t>
            </a:r>
            <a:r>
              <a:rPr lang="en-US" sz="3200" dirty="0" err="1" smtClean="0">
                <a:latin typeface="+mn-lt"/>
              </a:rPr>
              <a:t>jullie</a:t>
            </a:r>
            <a:r>
              <a:rPr lang="en-US" sz="3200" dirty="0" smtClean="0">
                <a:latin typeface="+mn-lt"/>
              </a:rPr>
              <a:t> </a:t>
            </a:r>
            <a:r>
              <a:rPr lang="en-US" sz="3200" dirty="0" err="1" smtClean="0">
                <a:latin typeface="+mn-lt"/>
              </a:rPr>
              <a:t>en</a:t>
            </a:r>
            <a:r>
              <a:rPr lang="en-US" sz="3200" dirty="0" smtClean="0">
                <a:latin typeface="+mn-lt"/>
              </a:rPr>
              <a:t> met al wat </a:t>
            </a:r>
            <a:r>
              <a:rPr lang="en-US" sz="3200" dirty="0" err="1" smtClean="0">
                <a:latin typeface="+mn-lt"/>
              </a:rPr>
              <a:t>leeft</a:t>
            </a:r>
            <a:r>
              <a:rPr lang="en-US" sz="3200" dirty="0" smtClean="0">
                <a:latin typeface="+mn-lt"/>
              </a:rPr>
              <a:t>, </a:t>
            </a:r>
            <a:r>
              <a:rPr lang="en-US" sz="3200" dirty="0" err="1" smtClean="0">
                <a:latin typeface="+mn-lt"/>
              </a:rPr>
              <a:t>en</a:t>
            </a:r>
            <a:r>
              <a:rPr lang="en-US" sz="3200" dirty="0" smtClean="0">
                <a:latin typeface="+mn-lt"/>
              </a:rPr>
              <a:t> </a:t>
            </a:r>
            <a:r>
              <a:rPr lang="en-US" sz="3200" dirty="0" err="1" smtClean="0">
                <a:latin typeface="+mn-lt"/>
              </a:rPr>
              <a:t>nooit</a:t>
            </a:r>
            <a:r>
              <a:rPr lang="en-US" sz="3200" dirty="0" smtClean="0">
                <a:latin typeface="+mn-lt"/>
              </a:rPr>
              <a:t> </a:t>
            </a:r>
            <a:r>
              <a:rPr lang="en-US" sz="3200" dirty="0" err="1" smtClean="0">
                <a:latin typeface="+mn-lt"/>
              </a:rPr>
              <a:t>weer</a:t>
            </a:r>
            <a:r>
              <a:rPr lang="en-US" sz="3200" dirty="0" smtClean="0">
                <a:latin typeface="+mn-lt"/>
              </a:rPr>
              <a:t> </a:t>
            </a:r>
            <a:r>
              <a:rPr lang="en-US" sz="3200" dirty="0" err="1" smtClean="0">
                <a:latin typeface="+mn-lt"/>
              </a:rPr>
              <a:t>zal</a:t>
            </a:r>
            <a:r>
              <a:rPr lang="en-US" sz="3200" dirty="0" smtClean="0">
                <a:latin typeface="+mn-lt"/>
              </a:rPr>
              <a:t> het water </a:t>
            </a:r>
            <a:r>
              <a:rPr lang="en-US" sz="3200" dirty="0" err="1" smtClean="0">
                <a:latin typeface="+mn-lt"/>
              </a:rPr>
              <a:t>aanzwellen</a:t>
            </a:r>
            <a:r>
              <a:rPr lang="en-US" sz="3200" dirty="0" smtClean="0">
                <a:latin typeface="+mn-lt"/>
              </a:rPr>
              <a:t> tot </a:t>
            </a:r>
            <a:r>
              <a:rPr lang="en-US" sz="3200" dirty="0" err="1" smtClean="0">
                <a:latin typeface="+mn-lt"/>
              </a:rPr>
              <a:t>een</a:t>
            </a:r>
            <a:r>
              <a:rPr lang="en-US" sz="3200" dirty="0" smtClean="0">
                <a:latin typeface="+mn-lt"/>
              </a:rPr>
              <a:t> </a:t>
            </a:r>
            <a:r>
              <a:rPr lang="en-US" sz="3200" dirty="0" err="1" smtClean="0">
                <a:latin typeface="+mn-lt"/>
              </a:rPr>
              <a:t>vloed</a:t>
            </a:r>
            <a:r>
              <a:rPr lang="en-US" sz="3200" dirty="0" smtClean="0">
                <a:latin typeface="+mn-lt"/>
              </a:rPr>
              <a:t> die </a:t>
            </a:r>
            <a:r>
              <a:rPr lang="en-US" sz="3200" dirty="0" err="1" smtClean="0">
                <a:latin typeface="+mn-lt"/>
              </a:rPr>
              <a:t>alles</a:t>
            </a:r>
            <a:r>
              <a:rPr lang="en-US" sz="3200" dirty="0" smtClean="0">
                <a:latin typeface="+mn-lt"/>
              </a:rPr>
              <a:t> </a:t>
            </a:r>
            <a:r>
              <a:rPr lang="en-US" sz="3200" dirty="0" err="1" smtClean="0">
                <a:latin typeface="+mn-lt"/>
              </a:rPr>
              <a:t>en</a:t>
            </a:r>
            <a:r>
              <a:rPr lang="en-US" sz="3200" dirty="0" smtClean="0">
                <a:latin typeface="+mn-lt"/>
              </a:rPr>
              <a:t> </a:t>
            </a:r>
            <a:r>
              <a:rPr lang="en-US" sz="3200" dirty="0" err="1" smtClean="0">
                <a:latin typeface="+mn-lt"/>
              </a:rPr>
              <a:t>iedereen</a:t>
            </a:r>
            <a:r>
              <a:rPr lang="en-US" sz="3200" dirty="0" smtClean="0">
                <a:latin typeface="+mn-lt"/>
              </a:rPr>
              <a:t> </a:t>
            </a:r>
            <a:r>
              <a:rPr lang="en-US" sz="3200" dirty="0" err="1" smtClean="0">
                <a:latin typeface="+mn-lt"/>
              </a:rPr>
              <a:t>vernietigt</a:t>
            </a:r>
            <a:r>
              <a:rPr lang="en-US" sz="3200" dirty="0" smtClean="0">
                <a:latin typeface="+mn-lt"/>
              </a:rPr>
              <a:t>. </a:t>
            </a:r>
            <a:r>
              <a:rPr lang="en-US" sz="3200" dirty="0" err="1" smtClean="0">
                <a:latin typeface="+mn-lt"/>
              </a:rPr>
              <a:t>Als</a:t>
            </a:r>
            <a:r>
              <a:rPr lang="en-US" sz="3200" dirty="0" smtClean="0">
                <a:latin typeface="+mn-lt"/>
              </a:rPr>
              <a:t> </a:t>
            </a:r>
            <a:r>
              <a:rPr lang="en-US" sz="3200" dirty="0" err="1" smtClean="0">
                <a:latin typeface="+mn-lt"/>
              </a:rPr>
              <a:t>ik</a:t>
            </a:r>
            <a:r>
              <a:rPr lang="en-US" sz="3200" dirty="0" smtClean="0">
                <a:latin typeface="+mn-lt"/>
              </a:rPr>
              <a:t> de boog in de </a:t>
            </a:r>
            <a:r>
              <a:rPr lang="en-US" sz="3200" dirty="0" err="1" smtClean="0">
                <a:latin typeface="+mn-lt"/>
              </a:rPr>
              <a:t>wolken</a:t>
            </a:r>
            <a:r>
              <a:rPr lang="en-US" sz="3200" dirty="0" smtClean="0">
                <a:latin typeface="+mn-lt"/>
              </a:rPr>
              <a:t> </a:t>
            </a:r>
            <a:r>
              <a:rPr lang="en-US" sz="3200" dirty="0" err="1" smtClean="0">
                <a:latin typeface="+mn-lt"/>
              </a:rPr>
              <a:t>zie</a:t>
            </a:r>
            <a:r>
              <a:rPr lang="en-US" sz="3200" dirty="0" smtClean="0">
                <a:latin typeface="+mn-lt"/>
              </a:rPr>
              <a:t> </a:t>
            </a:r>
            <a:r>
              <a:rPr lang="en-US" sz="3200" dirty="0" err="1" smtClean="0">
                <a:latin typeface="+mn-lt"/>
              </a:rPr>
              <a:t>verschijnen</a:t>
            </a:r>
            <a:r>
              <a:rPr lang="en-US" sz="3200" dirty="0" smtClean="0">
                <a:latin typeface="+mn-lt"/>
              </a:rPr>
              <a:t>, </a:t>
            </a:r>
            <a:r>
              <a:rPr lang="en-US" sz="3200" dirty="0" err="1" smtClean="0">
                <a:latin typeface="+mn-lt"/>
              </a:rPr>
              <a:t>zal</a:t>
            </a:r>
            <a:r>
              <a:rPr lang="en-US" sz="3200" dirty="0" smtClean="0">
                <a:latin typeface="+mn-lt"/>
              </a:rPr>
              <a:t> </a:t>
            </a:r>
            <a:r>
              <a:rPr lang="en-US" sz="3200" dirty="0" err="1" smtClean="0">
                <a:latin typeface="+mn-lt"/>
              </a:rPr>
              <a:t>ik</a:t>
            </a:r>
            <a:r>
              <a:rPr lang="en-US" sz="3200" dirty="0" smtClean="0">
                <a:latin typeface="+mn-lt"/>
              </a:rPr>
              <a:t> </a:t>
            </a:r>
            <a:r>
              <a:rPr lang="en-US" sz="3200" dirty="0" err="1" smtClean="0">
                <a:latin typeface="+mn-lt"/>
              </a:rPr>
              <a:t>denken</a:t>
            </a:r>
            <a:r>
              <a:rPr lang="en-US" sz="3200" dirty="0" smtClean="0">
                <a:latin typeface="+mn-lt"/>
              </a:rPr>
              <a:t> </a:t>
            </a:r>
            <a:r>
              <a:rPr lang="en-US" sz="3200" dirty="0" err="1" smtClean="0">
                <a:latin typeface="+mn-lt"/>
              </a:rPr>
              <a:t>aan</a:t>
            </a:r>
            <a:r>
              <a:rPr lang="en-US" sz="3200" dirty="0" smtClean="0">
                <a:latin typeface="+mn-lt"/>
              </a:rPr>
              <a:t> het </a:t>
            </a:r>
            <a:r>
              <a:rPr lang="en-US" sz="3200" dirty="0" err="1" smtClean="0">
                <a:latin typeface="+mn-lt"/>
              </a:rPr>
              <a:t>eeuwigdurende</a:t>
            </a:r>
            <a:r>
              <a:rPr lang="en-US" sz="3200" dirty="0" smtClean="0">
                <a:latin typeface="+mn-lt"/>
              </a:rPr>
              <a:t> </a:t>
            </a:r>
            <a:r>
              <a:rPr lang="en-US" sz="3200" dirty="0" err="1" smtClean="0">
                <a:latin typeface="+mn-lt"/>
              </a:rPr>
              <a:t>verbond</a:t>
            </a:r>
            <a:r>
              <a:rPr lang="en-US" sz="3200" dirty="0" smtClean="0">
                <a:latin typeface="+mn-lt"/>
              </a:rPr>
              <a:t> </a:t>
            </a:r>
            <a:r>
              <a:rPr lang="en-US" sz="3200" dirty="0" err="1" smtClean="0">
                <a:latin typeface="+mn-lt"/>
              </a:rPr>
              <a:t>tussen</a:t>
            </a:r>
            <a:r>
              <a:rPr lang="en-US" sz="3200" dirty="0" smtClean="0">
                <a:latin typeface="+mn-lt"/>
              </a:rPr>
              <a:t> God </a:t>
            </a:r>
            <a:r>
              <a:rPr lang="en-US" sz="3200" dirty="0" err="1" smtClean="0">
                <a:latin typeface="+mn-lt"/>
              </a:rPr>
              <a:t>en</a:t>
            </a:r>
            <a:r>
              <a:rPr lang="en-US" sz="3200" dirty="0" smtClean="0">
                <a:latin typeface="+mn-lt"/>
              </a:rPr>
              <a:t> al wat op </a:t>
            </a:r>
            <a:r>
              <a:rPr lang="en-US" sz="3200" dirty="0" err="1" smtClean="0">
                <a:latin typeface="+mn-lt"/>
              </a:rPr>
              <a:t>aarde</a:t>
            </a:r>
            <a:r>
              <a:rPr lang="en-US" sz="3200" dirty="0" smtClean="0">
                <a:latin typeface="+mn-lt"/>
              </a:rPr>
              <a:t> </a:t>
            </a:r>
            <a:r>
              <a:rPr lang="en-US" sz="3200" dirty="0" err="1" smtClean="0">
                <a:latin typeface="+mn-lt"/>
              </a:rPr>
              <a:t>leeft</a:t>
            </a:r>
            <a:r>
              <a:rPr lang="en-US" sz="3200" dirty="0" smtClean="0">
                <a:latin typeface="+mn-lt"/>
              </a:rPr>
              <a:t>. </a:t>
            </a:r>
            <a:endParaRPr lang="en-US" sz="3200" dirty="0">
              <a:latin typeface="+mn-lt"/>
            </a:endParaRPr>
          </a:p>
        </p:txBody>
      </p:sp>
      <p:sp>
        <p:nvSpPr>
          <p:cNvPr id="3" name="Text Placeholder 2"/>
          <p:cNvSpPr>
            <a:spLocks noGrp="1"/>
          </p:cNvSpPr>
          <p:nvPr>
            <p:ph type="body" idx="1"/>
          </p:nvPr>
        </p:nvSpPr>
        <p:spPr>
          <a:xfrm>
            <a:off x="623888" y="5599416"/>
            <a:ext cx="7886700" cy="490235"/>
          </a:xfrm>
        </p:spPr>
        <p:txBody>
          <a:bodyPr>
            <a:noAutofit/>
          </a:bodyPr>
          <a:lstStyle/>
          <a:p>
            <a:pPr algn="r"/>
            <a:r>
              <a:rPr lang="en-US" sz="3200" dirty="0" smtClean="0">
                <a:solidFill>
                  <a:schemeClr val="bg2"/>
                </a:solidFill>
              </a:rPr>
              <a:t>Gen </a:t>
            </a:r>
            <a:r>
              <a:rPr lang="en-US" sz="3200" dirty="0">
                <a:solidFill>
                  <a:schemeClr val="bg2"/>
                </a:solidFill>
              </a:rPr>
              <a:t>9:14-16</a:t>
            </a:r>
          </a:p>
        </p:txBody>
      </p:sp>
    </p:spTree>
    <p:extLst>
      <p:ext uri="{BB962C8B-B14F-4D97-AF65-F5344CB8AC3E}">
        <p14:creationId xmlns:p14="http://schemas.microsoft.com/office/powerpoint/2010/main" val="195740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3420"/>
            <a:ext cx="7886700" cy="4393111"/>
          </a:xfrm>
        </p:spPr>
        <p:txBody>
          <a:bodyPr anchor="t">
            <a:normAutofit/>
          </a:bodyPr>
          <a:lstStyle/>
          <a:p>
            <a:r>
              <a:rPr lang="en-US" sz="3200" dirty="0" smtClean="0">
                <a:latin typeface="+mn-lt"/>
              </a:rPr>
              <a:t/>
            </a:r>
            <a:br>
              <a:rPr lang="en-US" sz="3200" dirty="0" smtClean="0">
                <a:latin typeface="+mn-lt"/>
              </a:rPr>
            </a:br>
            <a:r>
              <a:rPr lang="en-US" sz="3200" dirty="0" smtClean="0">
                <a:latin typeface="+mn-lt"/>
              </a:rPr>
              <a:t>De </a:t>
            </a:r>
            <a:r>
              <a:rPr lang="en-US" sz="3200" dirty="0" err="1">
                <a:latin typeface="+mn-lt"/>
              </a:rPr>
              <a:t>oerzee</a:t>
            </a:r>
            <a:r>
              <a:rPr lang="en-US" sz="3200" dirty="0">
                <a:latin typeface="+mn-lt"/>
              </a:rPr>
              <a:t> </a:t>
            </a:r>
            <a:r>
              <a:rPr lang="en-US" sz="3200" dirty="0" err="1">
                <a:latin typeface="+mn-lt"/>
              </a:rPr>
              <a:t>bedekte</a:t>
            </a:r>
            <a:r>
              <a:rPr lang="en-US" sz="3200" dirty="0">
                <a:latin typeface="+mn-lt"/>
              </a:rPr>
              <a:t> </a:t>
            </a:r>
            <a:r>
              <a:rPr lang="en-US" sz="3200" dirty="0" err="1">
                <a:latin typeface="+mn-lt"/>
              </a:rPr>
              <a:t>haar</a:t>
            </a:r>
            <a:r>
              <a:rPr lang="en-US" sz="3200" dirty="0">
                <a:latin typeface="+mn-lt"/>
              </a:rPr>
              <a:t> </a:t>
            </a:r>
            <a:r>
              <a:rPr lang="en-US" sz="3200" dirty="0" err="1">
                <a:latin typeface="+mn-lt"/>
              </a:rPr>
              <a:t>als</a:t>
            </a:r>
            <a:r>
              <a:rPr lang="en-US" sz="3200" dirty="0">
                <a:latin typeface="+mn-lt"/>
              </a:rPr>
              <a:t> </a:t>
            </a:r>
            <a:r>
              <a:rPr lang="en-US" sz="3200" dirty="0" err="1">
                <a:latin typeface="+mn-lt"/>
              </a:rPr>
              <a:t>een</a:t>
            </a:r>
            <a:r>
              <a:rPr lang="en-US" sz="3200" dirty="0">
                <a:latin typeface="+mn-lt"/>
              </a:rPr>
              <a:t> </a:t>
            </a:r>
            <a:r>
              <a:rPr lang="en-US" sz="3200" dirty="0" err="1">
                <a:latin typeface="+mn-lt"/>
              </a:rPr>
              <a:t>kleed</a:t>
            </a:r>
            <a:r>
              <a:rPr lang="en-US" sz="3200" dirty="0">
                <a:latin typeface="+mn-lt"/>
              </a:rPr>
              <a:t>, </a:t>
            </a:r>
            <a:br>
              <a:rPr lang="en-US" sz="3200" dirty="0">
                <a:latin typeface="+mn-lt"/>
              </a:rPr>
            </a:br>
            <a:r>
              <a:rPr lang="en-US" sz="3200" dirty="0">
                <a:latin typeface="+mn-lt"/>
              </a:rPr>
              <a:t>tot </a:t>
            </a:r>
            <a:r>
              <a:rPr lang="en-US" sz="3200" dirty="0" err="1">
                <a:latin typeface="+mn-lt"/>
              </a:rPr>
              <a:t>boven</a:t>
            </a:r>
            <a:r>
              <a:rPr lang="en-US" sz="3200" dirty="0">
                <a:latin typeface="+mn-lt"/>
              </a:rPr>
              <a:t> de </a:t>
            </a:r>
            <a:r>
              <a:rPr lang="en-US" sz="3200" dirty="0" err="1">
                <a:latin typeface="+mn-lt"/>
              </a:rPr>
              <a:t>bergen</a:t>
            </a:r>
            <a:r>
              <a:rPr lang="en-US" sz="3200" dirty="0">
                <a:latin typeface="+mn-lt"/>
              </a:rPr>
              <a:t> </a:t>
            </a:r>
            <a:r>
              <a:rPr lang="en-US" sz="3200" dirty="0" err="1">
                <a:latin typeface="+mn-lt"/>
              </a:rPr>
              <a:t>stonden</a:t>
            </a:r>
            <a:r>
              <a:rPr lang="en-US" sz="3200" dirty="0">
                <a:latin typeface="+mn-lt"/>
              </a:rPr>
              <a:t> de </a:t>
            </a:r>
            <a:r>
              <a:rPr lang="en-US" sz="3200" dirty="0" err="1">
                <a:latin typeface="+mn-lt"/>
              </a:rPr>
              <a:t>wateren</a:t>
            </a:r>
            <a:r>
              <a:rPr lang="en-US" sz="3200" dirty="0">
                <a:latin typeface="+mn-lt"/>
              </a:rPr>
              <a:t>.</a:t>
            </a:r>
            <a:br>
              <a:rPr lang="en-US" sz="3200" dirty="0">
                <a:latin typeface="+mn-lt"/>
              </a:rPr>
            </a:br>
            <a:r>
              <a:rPr lang="en-US" sz="3200" dirty="0" err="1">
                <a:latin typeface="+mn-lt"/>
              </a:rPr>
              <a:t>Toen</a:t>
            </a:r>
            <a:r>
              <a:rPr lang="en-US" sz="3200" dirty="0">
                <a:latin typeface="+mn-lt"/>
              </a:rPr>
              <a:t> u </a:t>
            </a:r>
            <a:r>
              <a:rPr lang="en-US" sz="3200" dirty="0" err="1">
                <a:latin typeface="+mn-lt"/>
              </a:rPr>
              <a:t>dreigde</a:t>
            </a:r>
            <a:r>
              <a:rPr lang="en-US" sz="3200" dirty="0">
                <a:latin typeface="+mn-lt"/>
              </a:rPr>
              <a:t>, </a:t>
            </a:r>
            <a:r>
              <a:rPr lang="en-US" sz="3200" dirty="0" err="1">
                <a:latin typeface="+mn-lt"/>
              </a:rPr>
              <a:t>vluchtten</a:t>
            </a:r>
            <a:r>
              <a:rPr lang="en-US" sz="3200" dirty="0">
                <a:latin typeface="+mn-lt"/>
              </a:rPr>
              <a:t> </a:t>
            </a:r>
            <a:r>
              <a:rPr lang="en-US" sz="3200" dirty="0" err="1">
                <a:latin typeface="+mn-lt"/>
              </a:rPr>
              <a:t>zij</a:t>
            </a:r>
            <a:r>
              <a:rPr lang="en-US" sz="3200" dirty="0">
                <a:latin typeface="+mn-lt"/>
              </a:rPr>
              <a:t> </a:t>
            </a:r>
            <a:r>
              <a:rPr lang="en-US" sz="3200" dirty="0" err="1">
                <a:latin typeface="+mn-lt"/>
              </a:rPr>
              <a:t>weg</a:t>
            </a:r>
            <a:r>
              <a:rPr lang="en-US" sz="3200" dirty="0">
                <a:latin typeface="+mn-lt"/>
              </a:rPr>
              <a:t>,</a:t>
            </a:r>
            <a:br>
              <a:rPr lang="en-US" sz="3200" dirty="0">
                <a:latin typeface="+mn-lt"/>
              </a:rPr>
            </a:br>
            <a:r>
              <a:rPr lang="en-US" sz="3200" dirty="0" err="1">
                <a:latin typeface="+mn-lt"/>
              </a:rPr>
              <a:t>toen</a:t>
            </a:r>
            <a:r>
              <a:rPr lang="en-US" sz="3200" dirty="0">
                <a:latin typeface="+mn-lt"/>
              </a:rPr>
              <a:t> </a:t>
            </a:r>
            <a:r>
              <a:rPr lang="en-US" sz="3200" dirty="0" err="1">
                <a:latin typeface="+mn-lt"/>
              </a:rPr>
              <a:t>uw</a:t>
            </a:r>
            <a:r>
              <a:rPr lang="en-US" sz="3200" dirty="0">
                <a:latin typeface="+mn-lt"/>
              </a:rPr>
              <a:t> </a:t>
            </a:r>
            <a:r>
              <a:rPr lang="en-US" sz="3200" dirty="0" err="1">
                <a:latin typeface="+mn-lt"/>
              </a:rPr>
              <a:t>donderstem</a:t>
            </a:r>
            <a:r>
              <a:rPr lang="en-US" sz="3200" dirty="0">
                <a:latin typeface="+mn-lt"/>
              </a:rPr>
              <a:t> </a:t>
            </a:r>
            <a:r>
              <a:rPr lang="en-US" sz="3200" dirty="0" err="1">
                <a:latin typeface="+mn-lt"/>
              </a:rPr>
              <a:t>klonk</a:t>
            </a:r>
            <a:r>
              <a:rPr lang="en-US" sz="3200" dirty="0">
                <a:latin typeface="+mn-lt"/>
              </a:rPr>
              <a:t>, </a:t>
            </a:r>
            <a:r>
              <a:rPr lang="en-US" sz="3200" dirty="0" err="1">
                <a:latin typeface="+mn-lt"/>
              </a:rPr>
              <a:t>stoven</a:t>
            </a:r>
            <a:r>
              <a:rPr lang="en-US" sz="3200" dirty="0">
                <a:latin typeface="+mn-lt"/>
              </a:rPr>
              <a:t> </a:t>
            </a:r>
            <a:r>
              <a:rPr lang="en-US" sz="3200" dirty="0" err="1">
                <a:latin typeface="+mn-lt"/>
              </a:rPr>
              <a:t>zij</a:t>
            </a:r>
            <a:r>
              <a:rPr lang="en-US" sz="3200" dirty="0">
                <a:latin typeface="+mn-lt"/>
              </a:rPr>
              <a:t> </a:t>
            </a:r>
            <a:r>
              <a:rPr lang="en-US" sz="3200" dirty="0" err="1">
                <a:latin typeface="+mn-lt"/>
              </a:rPr>
              <a:t>heen</a:t>
            </a:r>
            <a:r>
              <a:rPr lang="en-US" sz="3200" dirty="0">
                <a:latin typeface="+mn-lt"/>
              </a:rPr>
              <a:t>:</a:t>
            </a:r>
            <a:br>
              <a:rPr lang="en-US" sz="3200" dirty="0">
                <a:latin typeface="+mn-lt"/>
              </a:rPr>
            </a:br>
            <a:r>
              <a:rPr lang="en-US" sz="3200" dirty="0" err="1">
                <a:latin typeface="+mn-lt"/>
              </a:rPr>
              <a:t>naar</a:t>
            </a:r>
            <a:r>
              <a:rPr lang="en-US" sz="3200" dirty="0">
                <a:latin typeface="+mn-lt"/>
              </a:rPr>
              <a:t> </a:t>
            </a:r>
            <a:r>
              <a:rPr lang="en-US" sz="3200" dirty="0" err="1">
                <a:latin typeface="+mn-lt"/>
              </a:rPr>
              <a:t>hoog</a:t>
            </a:r>
            <a:r>
              <a:rPr lang="en-US" sz="3200" dirty="0">
                <a:latin typeface="+mn-lt"/>
              </a:rPr>
              <a:t> in de </a:t>
            </a:r>
            <a:r>
              <a:rPr lang="en-US" sz="3200" dirty="0" err="1">
                <a:latin typeface="+mn-lt"/>
              </a:rPr>
              <a:t>bergen</a:t>
            </a:r>
            <a:r>
              <a:rPr lang="en-US" sz="3200" dirty="0">
                <a:latin typeface="+mn-lt"/>
              </a:rPr>
              <a:t>, </a:t>
            </a:r>
            <a:r>
              <a:rPr lang="en-US" sz="3200" dirty="0" err="1">
                <a:latin typeface="+mn-lt"/>
              </a:rPr>
              <a:t>naar</a:t>
            </a:r>
            <a:r>
              <a:rPr lang="en-US" sz="3200" dirty="0">
                <a:latin typeface="+mn-lt"/>
              </a:rPr>
              <a:t> </a:t>
            </a:r>
            <a:r>
              <a:rPr lang="en-US" sz="3200" dirty="0" err="1">
                <a:latin typeface="+mn-lt"/>
              </a:rPr>
              <a:t>diep</a:t>
            </a:r>
            <a:r>
              <a:rPr lang="en-US" sz="3200" dirty="0">
                <a:latin typeface="+mn-lt"/>
              </a:rPr>
              <a:t> in de </a:t>
            </a:r>
            <a:r>
              <a:rPr lang="en-US" sz="3200" dirty="0" err="1">
                <a:latin typeface="+mn-lt"/>
              </a:rPr>
              <a:t>dalen</a:t>
            </a:r>
            <a:r>
              <a:rPr lang="en-US" sz="3200" dirty="0">
                <a:latin typeface="+mn-lt"/>
              </a:rPr>
              <a:t>,</a:t>
            </a:r>
            <a:br>
              <a:rPr lang="en-US" sz="3200" dirty="0">
                <a:latin typeface="+mn-lt"/>
              </a:rPr>
            </a:br>
            <a:r>
              <a:rPr lang="en-US" sz="3200" dirty="0" err="1">
                <a:latin typeface="+mn-lt"/>
              </a:rPr>
              <a:t>naar</a:t>
            </a:r>
            <a:r>
              <a:rPr lang="en-US" sz="3200" dirty="0">
                <a:latin typeface="+mn-lt"/>
              </a:rPr>
              <a:t> de </a:t>
            </a:r>
            <a:r>
              <a:rPr lang="en-US" sz="3200" dirty="0" err="1">
                <a:latin typeface="+mn-lt"/>
              </a:rPr>
              <a:t>plaatsen</a:t>
            </a:r>
            <a:r>
              <a:rPr lang="en-US" sz="3200" dirty="0">
                <a:latin typeface="+mn-lt"/>
              </a:rPr>
              <a:t> die u had </a:t>
            </a:r>
            <a:r>
              <a:rPr lang="en-US" sz="3200" dirty="0" err="1">
                <a:latin typeface="+mn-lt"/>
              </a:rPr>
              <a:t>bepaald</a:t>
            </a:r>
            <a:r>
              <a:rPr lang="en-US" sz="3200" dirty="0">
                <a:latin typeface="+mn-lt"/>
              </a:rPr>
              <a:t>.</a:t>
            </a:r>
            <a:br>
              <a:rPr lang="en-US" sz="3200" dirty="0">
                <a:latin typeface="+mn-lt"/>
              </a:rPr>
            </a:br>
            <a:r>
              <a:rPr lang="en-US" sz="3200" dirty="0">
                <a:latin typeface="+mn-lt"/>
              </a:rPr>
              <a:t>U </a:t>
            </a:r>
            <a:r>
              <a:rPr lang="en-US" sz="3200" dirty="0" err="1">
                <a:latin typeface="+mn-lt"/>
              </a:rPr>
              <a:t>stelde</a:t>
            </a:r>
            <a:r>
              <a:rPr lang="en-US" sz="3200" dirty="0">
                <a:latin typeface="+mn-lt"/>
              </a:rPr>
              <a:t> </a:t>
            </a:r>
            <a:r>
              <a:rPr lang="en-US" sz="3200" dirty="0" err="1">
                <a:latin typeface="+mn-lt"/>
              </a:rPr>
              <a:t>een</a:t>
            </a:r>
            <a:r>
              <a:rPr lang="en-US" sz="3200" dirty="0">
                <a:latin typeface="+mn-lt"/>
              </a:rPr>
              <a:t> </a:t>
            </a:r>
            <a:r>
              <a:rPr lang="en-US" sz="3200" dirty="0" err="1">
                <a:latin typeface="+mn-lt"/>
              </a:rPr>
              <a:t>grens</a:t>
            </a:r>
            <a:r>
              <a:rPr lang="en-US" sz="3200" dirty="0">
                <a:latin typeface="+mn-lt"/>
              </a:rPr>
              <a:t> die </a:t>
            </a:r>
            <a:r>
              <a:rPr lang="en-US" sz="3200" dirty="0" err="1">
                <a:latin typeface="+mn-lt"/>
              </a:rPr>
              <a:t>zij</a:t>
            </a:r>
            <a:r>
              <a:rPr lang="en-US" sz="3200" dirty="0">
                <a:latin typeface="+mn-lt"/>
              </a:rPr>
              <a:t> </a:t>
            </a:r>
            <a:r>
              <a:rPr lang="en-US" sz="3200" dirty="0" err="1">
                <a:latin typeface="+mn-lt"/>
              </a:rPr>
              <a:t>niet</a:t>
            </a:r>
            <a:r>
              <a:rPr lang="en-US" sz="3200" dirty="0">
                <a:latin typeface="+mn-lt"/>
              </a:rPr>
              <a:t> </a:t>
            </a:r>
            <a:r>
              <a:rPr lang="en-US" sz="3200" dirty="0" err="1">
                <a:latin typeface="+mn-lt"/>
              </a:rPr>
              <a:t>overschrijden</a:t>
            </a:r>
            <a:r>
              <a:rPr lang="en-US" sz="3200" dirty="0">
                <a:latin typeface="+mn-lt"/>
              </a:rPr>
              <a:t>,</a:t>
            </a:r>
            <a:br>
              <a:rPr lang="en-US" sz="3200" dirty="0">
                <a:latin typeface="+mn-lt"/>
              </a:rPr>
            </a:br>
            <a:r>
              <a:rPr lang="en-US" sz="3200" dirty="0" err="1">
                <a:latin typeface="+mn-lt"/>
              </a:rPr>
              <a:t>nooit</a:t>
            </a:r>
            <a:r>
              <a:rPr lang="en-US" sz="3200" dirty="0">
                <a:latin typeface="+mn-lt"/>
              </a:rPr>
              <a:t> </a:t>
            </a:r>
            <a:r>
              <a:rPr lang="en-US" sz="3200" dirty="0" err="1">
                <a:latin typeface="+mn-lt"/>
              </a:rPr>
              <a:t>weer</a:t>
            </a:r>
            <a:r>
              <a:rPr lang="en-US" sz="3200" dirty="0">
                <a:latin typeface="+mn-lt"/>
              </a:rPr>
              <a:t> </a:t>
            </a:r>
            <a:r>
              <a:rPr lang="en-US" sz="3200" dirty="0" err="1">
                <a:latin typeface="+mn-lt"/>
              </a:rPr>
              <a:t>zullen</a:t>
            </a:r>
            <a:r>
              <a:rPr lang="en-US" sz="3200" dirty="0">
                <a:latin typeface="+mn-lt"/>
              </a:rPr>
              <a:t> </a:t>
            </a:r>
            <a:r>
              <a:rPr lang="en-US" sz="3200" dirty="0" err="1">
                <a:latin typeface="+mn-lt"/>
              </a:rPr>
              <a:t>zij</a:t>
            </a:r>
            <a:r>
              <a:rPr lang="en-US" sz="3200" dirty="0">
                <a:latin typeface="+mn-lt"/>
              </a:rPr>
              <a:t> de </a:t>
            </a:r>
            <a:r>
              <a:rPr lang="en-US" sz="3200" dirty="0" err="1">
                <a:latin typeface="+mn-lt"/>
              </a:rPr>
              <a:t>aarde</a:t>
            </a:r>
            <a:r>
              <a:rPr lang="en-US" sz="3200" dirty="0">
                <a:latin typeface="+mn-lt"/>
              </a:rPr>
              <a:t> </a:t>
            </a:r>
            <a:r>
              <a:rPr lang="en-US" sz="3200" dirty="0" err="1">
                <a:latin typeface="+mn-lt"/>
              </a:rPr>
              <a:t>bedekken</a:t>
            </a:r>
            <a:r>
              <a:rPr lang="en-US" sz="3200" dirty="0">
                <a:latin typeface="+mn-lt"/>
              </a:rPr>
              <a:t>.</a:t>
            </a:r>
            <a:endParaRPr lang="en-US" sz="3200" dirty="0">
              <a:latin typeface="+mn-lt"/>
            </a:endParaRPr>
          </a:p>
        </p:txBody>
      </p:sp>
      <p:sp>
        <p:nvSpPr>
          <p:cNvPr id="3" name="Text Placeholder 2"/>
          <p:cNvSpPr>
            <a:spLocks noGrp="1"/>
          </p:cNvSpPr>
          <p:nvPr>
            <p:ph type="body" idx="1"/>
          </p:nvPr>
        </p:nvSpPr>
        <p:spPr>
          <a:xfrm>
            <a:off x="623888" y="5599416"/>
            <a:ext cx="7886700" cy="490235"/>
          </a:xfrm>
        </p:spPr>
        <p:txBody>
          <a:bodyPr>
            <a:noAutofit/>
          </a:bodyPr>
          <a:lstStyle/>
          <a:p>
            <a:pPr algn="r"/>
            <a:r>
              <a:rPr lang="en-US" sz="3200" dirty="0">
                <a:solidFill>
                  <a:schemeClr val="bg2"/>
                </a:solidFill>
              </a:rPr>
              <a:t>Ps 104:6-9</a:t>
            </a:r>
          </a:p>
        </p:txBody>
      </p:sp>
    </p:spTree>
    <p:extLst>
      <p:ext uri="{BB962C8B-B14F-4D97-AF65-F5344CB8AC3E}">
        <p14:creationId xmlns:p14="http://schemas.microsoft.com/office/powerpoint/2010/main" val="73257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018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3420"/>
            <a:ext cx="7985856" cy="4393111"/>
          </a:xfrm>
        </p:spPr>
        <p:txBody>
          <a:bodyPr anchor="t">
            <a:normAutofit/>
          </a:bodyPr>
          <a:lstStyle/>
          <a:p>
            <a:r>
              <a:rPr lang="en-US" sz="3200" dirty="0" smtClean="0">
                <a:latin typeface="+mn-lt"/>
              </a:rPr>
              <a:t/>
            </a:r>
            <a:br>
              <a:rPr lang="en-US" sz="3200" dirty="0" smtClean="0">
                <a:latin typeface="+mn-lt"/>
              </a:rPr>
            </a:br>
            <a:r>
              <a:rPr lang="en-US" sz="3200" dirty="0" smtClean="0">
                <a:latin typeface="+mn-lt"/>
              </a:rPr>
              <a:t>… </a:t>
            </a:r>
            <a:r>
              <a:rPr lang="en-US" sz="3200" dirty="0" err="1" smtClean="0">
                <a:latin typeface="+mn-lt"/>
              </a:rPr>
              <a:t>en</a:t>
            </a:r>
            <a:r>
              <a:rPr lang="en-US" sz="3200" dirty="0" smtClean="0">
                <a:latin typeface="+mn-lt"/>
              </a:rPr>
              <a:t> </a:t>
            </a:r>
            <a:r>
              <a:rPr lang="en-US" sz="3200" dirty="0" err="1">
                <a:latin typeface="+mn-lt"/>
              </a:rPr>
              <a:t>dat</a:t>
            </a:r>
            <a:r>
              <a:rPr lang="en-US" sz="3200" dirty="0">
                <a:latin typeface="+mn-lt"/>
              </a:rPr>
              <a:t> de </a:t>
            </a:r>
            <a:r>
              <a:rPr lang="en-US" sz="3200" dirty="0" err="1">
                <a:latin typeface="+mn-lt"/>
              </a:rPr>
              <a:t>toenmalige</a:t>
            </a:r>
            <a:r>
              <a:rPr lang="en-US" sz="3200" dirty="0">
                <a:latin typeface="+mn-lt"/>
              </a:rPr>
              <a:t> </a:t>
            </a:r>
            <a:r>
              <a:rPr lang="en-US" sz="3200" dirty="0" err="1">
                <a:latin typeface="+mn-lt"/>
              </a:rPr>
              <a:t>wereld</a:t>
            </a:r>
            <a:r>
              <a:rPr lang="en-US" sz="3200" dirty="0">
                <a:latin typeface="+mn-lt"/>
              </a:rPr>
              <a:t> </a:t>
            </a:r>
            <a:r>
              <a:rPr lang="en-US" sz="3200" dirty="0" err="1">
                <a:latin typeface="+mn-lt"/>
              </a:rPr>
              <a:t>vergaan</a:t>
            </a:r>
            <a:r>
              <a:rPr lang="en-US" sz="3200" dirty="0">
                <a:latin typeface="+mn-lt"/>
              </a:rPr>
              <a:t> is </a:t>
            </a:r>
            <a:r>
              <a:rPr lang="en-US" sz="3200" dirty="0" smtClean="0">
                <a:latin typeface="+mn-lt"/>
              </a:rPr>
              <a:t/>
            </a:r>
            <a:br>
              <a:rPr lang="en-US" sz="3200" dirty="0" smtClean="0">
                <a:latin typeface="+mn-lt"/>
              </a:rPr>
            </a:br>
            <a:r>
              <a:rPr lang="en-US" sz="3200" dirty="0" err="1" smtClean="0">
                <a:latin typeface="+mn-lt"/>
              </a:rPr>
              <a:t>toen</a:t>
            </a:r>
            <a:r>
              <a:rPr lang="en-US" sz="3200" dirty="0" smtClean="0">
                <a:latin typeface="+mn-lt"/>
              </a:rPr>
              <a:t> </a:t>
            </a:r>
            <a:r>
              <a:rPr lang="en-US" sz="3200" dirty="0" err="1">
                <a:latin typeface="+mn-lt"/>
              </a:rPr>
              <a:t>ze</a:t>
            </a:r>
            <a:r>
              <a:rPr lang="en-US" sz="3200" dirty="0">
                <a:latin typeface="+mn-lt"/>
              </a:rPr>
              <a:t> door het water </a:t>
            </a:r>
            <a:r>
              <a:rPr lang="en-US" sz="3200" dirty="0" err="1">
                <a:latin typeface="+mn-lt"/>
              </a:rPr>
              <a:t>werd</a:t>
            </a:r>
            <a:r>
              <a:rPr lang="en-US" sz="3200" dirty="0">
                <a:latin typeface="+mn-lt"/>
              </a:rPr>
              <a:t> </a:t>
            </a:r>
            <a:r>
              <a:rPr lang="en-US" sz="3200" dirty="0" err="1">
                <a:latin typeface="+mn-lt"/>
              </a:rPr>
              <a:t>overspoeld</a:t>
            </a:r>
            <a:r>
              <a:rPr lang="en-US" sz="3200" dirty="0">
                <a:latin typeface="+mn-lt"/>
              </a:rPr>
              <a:t>. </a:t>
            </a:r>
            <a:r>
              <a:rPr lang="en-US" sz="3200" dirty="0">
                <a:latin typeface="+mn-lt"/>
              </a:rPr>
              <a:t/>
            </a:r>
            <a:br>
              <a:rPr lang="en-US" sz="3200" dirty="0">
                <a:latin typeface="+mn-lt"/>
              </a:rPr>
            </a:br>
            <a:r>
              <a:rPr lang="en-US" sz="3200" dirty="0" smtClean="0">
                <a:latin typeface="+mn-lt"/>
              </a:rPr>
              <a:t>Maar </a:t>
            </a:r>
            <a:r>
              <a:rPr lang="en-US" sz="3200" dirty="0">
                <a:latin typeface="+mn-lt"/>
              </a:rPr>
              <a:t>de </a:t>
            </a:r>
            <a:r>
              <a:rPr lang="en-US" sz="3200" dirty="0" err="1">
                <a:latin typeface="+mn-lt"/>
              </a:rPr>
              <a:t>tegenwoordige</a:t>
            </a:r>
            <a:r>
              <a:rPr lang="en-US" sz="3200" dirty="0">
                <a:latin typeface="+mn-lt"/>
              </a:rPr>
              <a:t> </a:t>
            </a:r>
            <a:r>
              <a:rPr lang="en-US" sz="3200" dirty="0" err="1">
                <a:latin typeface="+mn-lt"/>
              </a:rPr>
              <a:t>hemel</a:t>
            </a:r>
            <a:r>
              <a:rPr lang="en-US" sz="3200" dirty="0">
                <a:latin typeface="+mn-lt"/>
              </a:rPr>
              <a:t> </a:t>
            </a:r>
            <a:r>
              <a:rPr lang="en-US" sz="3200" dirty="0" err="1">
                <a:latin typeface="+mn-lt"/>
              </a:rPr>
              <a:t>en</a:t>
            </a:r>
            <a:r>
              <a:rPr lang="en-US" sz="3200" dirty="0">
                <a:latin typeface="+mn-lt"/>
              </a:rPr>
              <a:t> </a:t>
            </a:r>
            <a:r>
              <a:rPr lang="en-US" sz="3200" dirty="0" err="1">
                <a:latin typeface="+mn-lt"/>
              </a:rPr>
              <a:t>aarde</a:t>
            </a:r>
            <a:r>
              <a:rPr lang="en-US" sz="3200" dirty="0">
                <a:latin typeface="+mn-lt"/>
              </a:rPr>
              <a:t> </a:t>
            </a:r>
            <a:r>
              <a:rPr lang="en-US" sz="3200" dirty="0" err="1">
                <a:latin typeface="+mn-lt"/>
              </a:rPr>
              <a:t>worden</a:t>
            </a:r>
            <a:r>
              <a:rPr lang="en-US" sz="3200" dirty="0">
                <a:latin typeface="+mn-lt"/>
              </a:rPr>
              <a:t> door </a:t>
            </a:r>
            <a:r>
              <a:rPr lang="en-US" sz="3200" dirty="0" err="1">
                <a:latin typeface="+mn-lt"/>
              </a:rPr>
              <a:t>datzelfde</a:t>
            </a:r>
            <a:r>
              <a:rPr lang="en-US" sz="3200" dirty="0">
                <a:latin typeface="+mn-lt"/>
              </a:rPr>
              <a:t> </a:t>
            </a:r>
            <a:r>
              <a:rPr lang="en-US" sz="3200" dirty="0" err="1">
                <a:latin typeface="+mn-lt"/>
              </a:rPr>
              <a:t>woord</a:t>
            </a:r>
            <a:r>
              <a:rPr lang="en-US" sz="3200" dirty="0">
                <a:latin typeface="+mn-lt"/>
              </a:rPr>
              <a:t> </a:t>
            </a:r>
            <a:r>
              <a:rPr lang="en-US" sz="3200" dirty="0" err="1">
                <a:latin typeface="+mn-lt"/>
              </a:rPr>
              <a:t>bewaard</a:t>
            </a:r>
            <a:r>
              <a:rPr lang="en-US" sz="3200" dirty="0">
                <a:latin typeface="+mn-lt"/>
              </a:rPr>
              <a:t> om op de dag van het </a:t>
            </a:r>
            <a:r>
              <a:rPr lang="en-US" sz="3200" dirty="0" err="1">
                <a:latin typeface="+mn-lt"/>
              </a:rPr>
              <a:t>oordeel</a:t>
            </a:r>
            <a:r>
              <a:rPr lang="en-US" sz="3200" dirty="0">
                <a:latin typeface="+mn-lt"/>
              </a:rPr>
              <a:t>, </a:t>
            </a:r>
            <a:r>
              <a:rPr lang="en-US" sz="3200" dirty="0" err="1">
                <a:latin typeface="+mn-lt"/>
              </a:rPr>
              <a:t>waarop</a:t>
            </a:r>
            <a:r>
              <a:rPr lang="en-US" sz="3200" dirty="0">
                <a:latin typeface="+mn-lt"/>
              </a:rPr>
              <a:t> de </a:t>
            </a:r>
            <a:r>
              <a:rPr lang="en-US" sz="3200" dirty="0" err="1">
                <a:latin typeface="+mn-lt"/>
              </a:rPr>
              <a:t>goddelozen</a:t>
            </a:r>
            <a:r>
              <a:rPr lang="en-US" sz="3200" dirty="0">
                <a:latin typeface="+mn-lt"/>
              </a:rPr>
              <a:t> ten </a:t>
            </a:r>
            <a:r>
              <a:rPr lang="en-US" sz="3200" dirty="0" err="1">
                <a:latin typeface="+mn-lt"/>
              </a:rPr>
              <a:t>onder</a:t>
            </a:r>
            <a:r>
              <a:rPr lang="en-US" sz="3200" dirty="0">
                <a:latin typeface="+mn-lt"/>
              </a:rPr>
              <a:t> </a:t>
            </a:r>
            <a:r>
              <a:rPr lang="en-US" sz="3200" dirty="0" err="1">
                <a:latin typeface="+mn-lt"/>
              </a:rPr>
              <a:t>zullen</a:t>
            </a:r>
            <a:r>
              <a:rPr lang="en-US" sz="3200" dirty="0">
                <a:latin typeface="+mn-lt"/>
              </a:rPr>
              <a:t> </a:t>
            </a:r>
            <a:r>
              <a:rPr lang="en-US" sz="3200" dirty="0" err="1">
                <a:latin typeface="+mn-lt"/>
              </a:rPr>
              <a:t>gaan</a:t>
            </a:r>
            <a:r>
              <a:rPr lang="en-US" sz="3200" dirty="0">
                <a:latin typeface="+mn-lt"/>
              </a:rPr>
              <a:t>, </a:t>
            </a:r>
            <a:r>
              <a:rPr lang="en-US" sz="3200" dirty="0" err="1">
                <a:latin typeface="+mn-lt"/>
              </a:rPr>
              <a:t>te</a:t>
            </a:r>
            <a:r>
              <a:rPr lang="en-US" sz="3200" dirty="0">
                <a:latin typeface="+mn-lt"/>
              </a:rPr>
              <a:t> </a:t>
            </a:r>
            <a:r>
              <a:rPr lang="en-US" sz="3200" dirty="0" err="1">
                <a:latin typeface="+mn-lt"/>
              </a:rPr>
              <a:t>worden</a:t>
            </a:r>
            <a:r>
              <a:rPr lang="en-US" sz="3200" dirty="0">
                <a:latin typeface="+mn-lt"/>
              </a:rPr>
              <a:t> </a:t>
            </a:r>
            <a:r>
              <a:rPr lang="en-US" sz="3200" dirty="0" err="1">
                <a:latin typeface="+mn-lt"/>
              </a:rPr>
              <a:t>prijsgegeven</a:t>
            </a:r>
            <a:r>
              <a:rPr lang="en-US" sz="3200" dirty="0">
                <a:latin typeface="+mn-lt"/>
              </a:rPr>
              <a:t> </a:t>
            </a:r>
            <a:r>
              <a:rPr lang="en-US" sz="3200" dirty="0" err="1">
                <a:latin typeface="+mn-lt"/>
              </a:rPr>
              <a:t>aan</a:t>
            </a:r>
            <a:r>
              <a:rPr lang="en-US" sz="3200" dirty="0">
                <a:latin typeface="+mn-lt"/>
              </a:rPr>
              <a:t> het </a:t>
            </a:r>
            <a:r>
              <a:rPr lang="en-US" sz="3200" dirty="0" err="1">
                <a:latin typeface="+mn-lt"/>
              </a:rPr>
              <a:t>vuur</a:t>
            </a:r>
            <a:r>
              <a:rPr lang="en-US" sz="3200" dirty="0">
                <a:latin typeface="+mn-lt"/>
              </a:rPr>
              <a:t>.</a:t>
            </a:r>
            <a:endParaRPr lang="en-US" sz="3200" dirty="0">
              <a:latin typeface="+mn-lt"/>
            </a:endParaRPr>
          </a:p>
        </p:txBody>
      </p:sp>
      <p:sp>
        <p:nvSpPr>
          <p:cNvPr id="3" name="Text Placeholder 2"/>
          <p:cNvSpPr>
            <a:spLocks noGrp="1"/>
          </p:cNvSpPr>
          <p:nvPr>
            <p:ph type="body" idx="1"/>
          </p:nvPr>
        </p:nvSpPr>
        <p:spPr>
          <a:xfrm>
            <a:off x="623888" y="5599416"/>
            <a:ext cx="7886700" cy="490235"/>
          </a:xfrm>
        </p:spPr>
        <p:txBody>
          <a:bodyPr>
            <a:noAutofit/>
          </a:bodyPr>
          <a:lstStyle/>
          <a:p>
            <a:pPr algn="r"/>
            <a:r>
              <a:rPr lang="ro-RO" sz="3200" dirty="0">
                <a:solidFill>
                  <a:schemeClr val="bg2"/>
                </a:solidFill>
              </a:rPr>
              <a:t>2Pe 3:6,7</a:t>
            </a:r>
            <a:endParaRPr lang="en-US" sz="3200" dirty="0">
              <a:solidFill>
                <a:schemeClr val="bg2"/>
              </a:solidFill>
            </a:endParaRPr>
          </a:p>
        </p:txBody>
      </p:sp>
    </p:spTree>
    <p:extLst>
      <p:ext uri="{BB962C8B-B14F-4D97-AF65-F5344CB8AC3E}">
        <p14:creationId xmlns:p14="http://schemas.microsoft.com/office/powerpoint/2010/main" val="1449242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723420"/>
            <a:ext cx="7975583" cy="4393111"/>
          </a:xfrm>
        </p:spPr>
        <p:txBody>
          <a:bodyPr anchor="t">
            <a:normAutofit/>
          </a:bodyPr>
          <a:lstStyle/>
          <a:p>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err="1" smtClean="0">
                <a:latin typeface="+mn-lt"/>
              </a:rPr>
              <a:t>Zondaars</a:t>
            </a:r>
            <a:r>
              <a:rPr lang="en-US" sz="3200" dirty="0" smtClean="0">
                <a:latin typeface="+mn-lt"/>
              </a:rPr>
              <a:t> </a:t>
            </a:r>
            <a:r>
              <a:rPr lang="en-US" sz="3200" dirty="0" err="1">
                <a:latin typeface="+mn-lt"/>
              </a:rPr>
              <a:t>zullen</a:t>
            </a:r>
            <a:r>
              <a:rPr lang="en-US" sz="3200" dirty="0">
                <a:latin typeface="+mn-lt"/>
              </a:rPr>
              <a:t> van de </a:t>
            </a:r>
            <a:r>
              <a:rPr lang="en-US" sz="3200" dirty="0" err="1">
                <a:latin typeface="+mn-lt"/>
              </a:rPr>
              <a:t>aardbodem</a:t>
            </a:r>
            <a:r>
              <a:rPr lang="en-US" sz="3200" dirty="0">
                <a:latin typeface="+mn-lt"/>
              </a:rPr>
              <a:t> </a:t>
            </a:r>
            <a:r>
              <a:rPr lang="en-US" sz="3200" dirty="0" err="1" smtClean="0">
                <a:latin typeface="+mn-lt"/>
              </a:rPr>
              <a:t>verdwijnen</a:t>
            </a:r>
            <a:r>
              <a:rPr lang="en-US" sz="3200" dirty="0" smtClean="0">
                <a:latin typeface="+mn-lt"/>
              </a:rPr>
              <a:t/>
            </a:r>
            <a:br>
              <a:rPr lang="en-US" sz="3200" dirty="0" smtClean="0">
                <a:latin typeface="+mn-lt"/>
              </a:rPr>
            </a:br>
            <a:r>
              <a:rPr lang="en-US" sz="3200" dirty="0" err="1" smtClean="0">
                <a:latin typeface="+mn-lt"/>
              </a:rPr>
              <a:t>onrechtvaardigen</a:t>
            </a:r>
            <a:r>
              <a:rPr lang="en-US" sz="3200" dirty="0" smtClean="0">
                <a:latin typeface="+mn-lt"/>
              </a:rPr>
              <a:t> </a:t>
            </a:r>
            <a:r>
              <a:rPr lang="en-US" sz="3200" dirty="0" err="1">
                <a:latin typeface="+mn-lt"/>
              </a:rPr>
              <a:t>zullen</a:t>
            </a:r>
            <a:r>
              <a:rPr lang="en-US" sz="3200" dirty="0">
                <a:latin typeface="+mn-lt"/>
              </a:rPr>
              <a:t> </a:t>
            </a:r>
            <a:r>
              <a:rPr lang="en-US" sz="3200" dirty="0" err="1">
                <a:latin typeface="+mn-lt"/>
              </a:rPr>
              <a:t>niet</a:t>
            </a:r>
            <a:r>
              <a:rPr lang="en-US" sz="3200" dirty="0">
                <a:latin typeface="+mn-lt"/>
              </a:rPr>
              <a:t> </a:t>
            </a:r>
            <a:r>
              <a:rPr lang="en-US" sz="3200" dirty="0" err="1">
                <a:latin typeface="+mn-lt"/>
              </a:rPr>
              <a:t>meer</a:t>
            </a:r>
            <a:r>
              <a:rPr lang="en-US" sz="3200" dirty="0">
                <a:latin typeface="+mn-lt"/>
              </a:rPr>
              <a:t> </a:t>
            </a:r>
            <a:r>
              <a:rPr lang="en-US" sz="3200" dirty="0" err="1">
                <a:latin typeface="+mn-lt"/>
              </a:rPr>
              <a:t>bestaan</a:t>
            </a:r>
            <a:r>
              <a:rPr lang="en-US" sz="3200" dirty="0">
                <a:latin typeface="+mn-lt"/>
              </a:rPr>
              <a:t>. </a:t>
            </a:r>
            <a:r>
              <a:rPr lang="en-US" sz="3200" dirty="0" smtClean="0">
                <a:latin typeface="+mn-lt"/>
              </a:rPr>
              <a:t/>
            </a:r>
            <a:br>
              <a:rPr lang="en-US" sz="3200" dirty="0" smtClean="0">
                <a:latin typeface="+mn-lt"/>
              </a:rPr>
            </a:br>
            <a:r>
              <a:rPr lang="en-US" sz="3200" dirty="0" err="1" smtClean="0">
                <a:latin typeface="+mn-lt"/>
              </a:rPr>
              <a:t>Prijs</a:t>
            </a:r>
            <a:r>
              <a:rPr lang="en-US" sz="3200" dirty="0" smtClean="0">
                <a:latin typeface="+mn-lt"/>
              </a:rPr>
              <a:t> </a:t>
            </a:r>
            <a:r>
              <a:rPr lang="en-US" sz="3200" dirty="0">
                <a:latin typeface="+mn-lt"/>
              </a:rPr>
              <a:t>de HEER, </a:t>
            </a:r>
            <a:r>
              <a:rPr lang="en-US" sz="3200" dirty="0" err="1">
                <a:latin typeface="+mn-lt"/>
              </a:rPr>
              <a:t>mijn</a:t>
            </a:r>
            <a:r>
              <a:rPr lang="en-US" sz="3200" dirty="0">
                <a:latin typeface="+mn-lt"/>
              </a:rPr>
              <a:t> </a:t>
            </a:r>
            <a:r>
              <a:rPr lang="en-US" sz="3200" dirty="0" err="1">
                <a:latin typeface="+mn-lt"/>
              </a:rPr>
              <a:t>ziel</a:t>
            </a:r>
            <a:r>
              <a:rPr lang="en-US" sz="3200" dirty="0">
                <a:latin typeface="+mn-lt"/>
              </a:rPr>
              <a:t>.</a:t>
            </a:r>
          </a:p>
        </p:txBody>
      </p:sp>
      <p:sp>
        <p:nvSpPr>
          <p:cNvPr id="3" name="Text Placeholder 2"/>
          <p:cNvSpPr>
            <a:spLocks noGrp="1"/>
          </p:cNvSpPr>
          <p:nvPr>
            <p:ph type="body" idx="1"/>
          </p:nvPr>
        </p:nvSpPr>
        <p:spPr>
          <a:xfrm>
            <a:off x="623888" y="5599416"/>
            <a:ext cx="7975582" cy="490235"/>
          </a:xfrm>
        </p:spPr>
        <p:txBody>
          <a:bodyPr>
            <a:noAutofit/>
          </a:bodyPr>
          <a:lstStyle/>
          <a:p>
            <a:pPr algn="r"/>
            <a:r>
              <a:rPr lang="ro-RO" sz="3200" dirty="0" err="1">
                <a:solidFill>
                  <a:schemeClr val="bg2"/>
                </a:solidFill>
              </a:rPr>
              <a:t>Ps</a:t>
            </a:r>
            <a:r>
              <a:rPr lang="ro-RO" sz="3200" dirty="0">
                <a:solidFill>
                  <a:schemeClr val="bg2"/>
                </a:solidFill>
              </a:rPr>
              <a:t> 104:35</a:t>
            </a:r>
            <a:endParaRPr lang="en-US" sz="3200" dirty="0">
              <a:solidFill>
                <a:schemeClr val="bg2"/>
              </a:solidFill>
            </a:endParaRPr>
          </a:p>
        </p:txBody>
      </p:sp>
    </p:spTree>
    <p:extLst>
      <p:ext uri="{BB962C8B-B14F-4D97-AF65-F5344CB8AC3E}">
        <p14:creationId xmlns:p14="http://schemas.microsoft.com/office/powerpoint/2010/main" val="94340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831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solidFill>
                <a:latin typeface="+mn-lt"/>
              </a:rPr>
              <a:t>Smaragd</a:t>
            </a:r>
            <a:endParaRPr lang="en-US" dirty="0">
              <a:solidFill>
                <a:schemeClr val="bg2"/>
              </a:solidFill>
              <a:latin typeface="+mn-lt"/>
            </a:endParaRPr>
          </a:p>
        </p:txBody>
      </p:sp>
      <p:pic>
        <p:nvPicPr>
          <p:cNvPr id="10" name="Picture 9"/>
          <p:cNvPicPr>
            <a:picLocks noChangeAspect="1"/>
          </p:cNvPicPr>
          <p:nvPr/>
        </p:nvPicPr>
        <p:blipFill>
          <a:blip r:embed="rId2"/>
          <a:stretch>
            <a:fillRect/>
          </a:stretch>
        </p:blipFill>
        <p:spPr>
          <a:xfrm>
            <a:off x="2959242" y="1027907"/>
            <a:ext cx="5080000" cy="5080000"/>
          </a:xfrm>
          <a:prstGeom prst="rect">
            <a:avLst/>
          </a:prstGeom>
        </p:spPr>
      </p:pic>
    </p:spTree>
    <p:extLst>
      <p:ext uri="{BB962C8B-B14F-4D97-AF65-F5344CB8AC3E}">
        <p14:creationId xmlns:p14="http://schemas.microsoft.com/office/powerpoint/2010/main" val="145766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18</Words>
  <Application>Microsoft Macintosh PowerPoint</Application>
  <PresentationFormat>On-screen Show (4:3)</PresentationFormat>
  <Paragraphs>16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PowerPoint Presentation</vt:lpstr>
      <vt:lpstr>Jaspis en Sarder</vt:lpstr>
      <vt:lpstr> Wanneer ik wolken samendrijf boven de aarde en in die wolken de boog zichtbaar wordt, zal ik denken aan mijn verbond met jullie en met al wat leeft, en nooit weer zal het water aanzwellen tot een vloed die alles en iedereen vernietigt. Als ik de boog in de wolken zie verschijnen, zal ik denken aan het eeuwigdurende verbond tussen God en al wat op aarde leeft. </vt:lpstr>
      <vt:lpstr> De oerzee bedekte haar als een kleed,  tot boven de bergen stonden de wateren. Toen u dreigde, vluchtten zij weg, toen uw donderstem klonk, stoven zij heen: naar hoog in de bergen, naar diep in de dalen, naar de plaatsen die u had bepaald. U stelde een grens die zij niet overschrijden, nooit weer zullen zij de aarde bedekken.</vt:lpstr>
      <vt:lpstr>PowerPoint Presentation</vt:lpstr>
      <vt:lpstr> … en dat de toenmalige wereld vergaan is  toen ze door het water werd overspoeld.  Maar de tegenwoordige hemel en aarde worden door datzelfde woord bewaard om op de dag van het oordeel, waarop de goddelozen ten onder zullen gaan, te worden prijsgegeven aan het vuur.</vt:lpstr>
      <vt:lpstr>  Zondaars zullen van de aardbodem verdwijnen onrechtvaardigen zullen niet meer bestaan.  Prijs de HEER, mijn ziel.</vt:lpstr>
      <vt:lpstr>PowerPoint Presentation</vt:lpstr>
      <vt:lpstr>Smaragd</vt:lpstr>
      <vt:lpstr>PowerPoint Presentation</vt:lpstr>
      <vt:lpstr>PowerPoint Presentation</vt:lpstr>
      <vt:lpstr>PowerPoint Presentation</vt:lpstr>
      <vt:lpstr>  Verberg uw gelaat en zij bezwijken van angst, ontneem hun de adem en het is met hen gedaan, dan keren zij terug tot het stof dat zij waren. Zend uw adem en zij worden geschapen, zo geeft u de aarde een nieuw gelaat.</vt:lpstr>
      <vt:lpstr>  Verberg uw gelaat en zij bezwijken van angst, ontneem hun de adem en het is met hen gedaan, dan keren zij terug tot het stof dat zij waren. Zend uw adem en zij worden geschapen, zo geeft u de aarde een nieuw gelaat.</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Reinate Cramer</dc:creator>
  <cp:lastModifiedBy>Reinate Cramer</cp:lastModifiedBy>
  <cp:revision>7</cp:revision>
  <dcterms:created xsi:type="dcterms:W3CDTF">2016-09-08T11:47:05Z</dcterms:created>
  <dcterms:modified xsi:type="dcterms:W3CDTF">2016-09-08T14:47:55Z</dcterms:modified>
</cp:coreProperties>
</file>