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233675" y="274633"/>
            <a:ext cx="8707800" cy="277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Jezus laat zich zien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33675" y="274633"/>
            <a:ext cx="8707800" cy="277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Jezus laat zich zien</a:t>
            </a:r>
          </a:p>
          <a:p>
            <a:endParaRPr/>
          </a:p>
          <a:p>
            <a:endParaRPr/>
          </a:p>
        </p:txBody>
      </p:sp>
      <p:sp>
        <p:nvSpPr>
          <p:cNvPr id="29" name="Shape 29"/>
          <p:cNvSpPr txBox="1"/>
          <p:nvPr/>
        </p:nvSpPr>
        <p:spPr>
          <a:xfrm>
            <a:off x="464000" y="1834933"/>
            <a:ext cx="8411700" cy="4070699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chemeClr val="dk1"/>
              </a:buClr>
              <a:buSzPct val="78571"/>
              <a:buFont typeface="Arial"/>
              <a:buNone/>
            </a:pPr>
            <a:r>
              <a:rPr lang="en" dirty="0"/>
              <a:t>
</a:t>
            </a:r>
            <a:r>
              <a:rPr lang="en" sz="2400" i="1" dirty="0">
                <a:solidFill>
                  <a:srgbClr val="FFFFFF"/>
                </a:solidFill>
              </a:rPr>
              <a:t>“Wat er was vanaf het begin, wat wij gehoord hebben,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i="1" dirty="0">
                <a:solidFill>
                  <a:srgbClr val="FFFFFF"/>
                </a:solidFill>
              </a:rPr>
              <a:t>wat wij met eigen ogen gezien en aanschouwd hebben,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i="1" dirty="0">
                <a:solidFill>
                  <a:srgbClr val="FFFFFF"/>
                </a:solidFill>
              </a:rPr>
              <a:t>wat onze handen hebben aangeraakt, dat verkondigen wij: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i="1" dirty="0">
                <a:solidFill>
                  <a:srgbClr val="FFFFFF"/>
                </a:solidFill>
              </a:rPr>
              <a:t>het Woord dat leven is. Het leven is verschenen,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i="1" dirty="0">
                <a:solidFill>
                  <a:srgbClr val="FFFFFF"/>
                </a:solidFill>
              </a:rPr>
              <a:t>wij hebben het gezien en getuigen ervan,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i="1" dirty="0">
                <a:solidFill>
                  <a:srgbClr val="FFFFFF"/>
                </a:solidFill>
              </a:rPr>
              <a:t>we verkondigen u het eeuwige leven dat bij de Vader was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i="1" dirty="0">
                <a:solidFill>
                  <a:srgbClr val="FFFFFF"/>
                </a:solidFill>
              </a:rPr>
              <a:t>en aan ons verschenen is.”</a:t>
            </a:r>
            <a:r>
              <a:rPr lang="en" sz="2400" dirty="0">
                <a:solidFill>
                  <a:srgbClr val="FFFFFF"/>
                </a:solidFill>
              </a:rPr>
              <a:t> 						</a:t>
            </a:r>
            <a:r>
              <a:rPr lang="en" sz="2400" dirty="0" smtClean="0">
                <a:solidFill>
                  <a:srgbClr val="FFFFFF"/>
                </a:solidFill>
              </a:rPr>
              <a:t>					   </a:t>
            </a:r>
            <a:r>
              <a:rPr lang="en" sz="2400" dirty="0">
                <a:solidFill>
                  <a:srgbClr val="FFFFFF"/>
                </a:solidFill>
              </a:rPr>
              <a:t>(1 Joh. 1)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>
                <a:solidFill>
                  <a:srgbClr val="FFFFFF"/>
                </a:solidFill>
              </a:rPr>
              <a:t>				</a:t>
            </a:r>
          </a:p>
          <a:p>
            <a:pPr lvl="0" rtl="0"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>
                <a:solidFill>
                  <a:srgbClr val="FFFFFF"/>
                </a:solidFill>
              </a:rPr>
              <a:t>			</a:t>
            </a:r>
          </a:p>
          <a:p>
            <a:pPr lvl="0" rtl="0">
              <a:buClr>
                <a:schemeClr val="dk1"/>
              </a:buClr>
              <a:buSzPct val="78571"/>
              <a:buFont typeface="Arial"/>
              <a:buNone/>
            </a:pPr>
            <a:r>
              <a:rPr lang="en" dirty="0"/>
              <a:t>		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233675" y="274633"/>
            <a:ext cx="8707800" cy="277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>
                <a:solidFill>
                  <a:srgbClr val="B7B7B7"/>
                </a:solidFill>
              </a:rPr>
              <a:t>Jezus laat zich zien</a:t>
            </a:r>
          </a:p>
          <a:p>
            <a:pPr lvl="0" rtl="0">
              <a:buNone/>
            </a:pPr>
            <a:r>
              <a:rPr lang="en"/>
              <a:t>in de schriften die over hem gaan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33675" y="274633"/>
            <a:ext cx="8707800" cy="277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>
                <a:solidFill>
                  <a:srgbClr val="B7B7B7"/>
                </a:solidFill>
              </a:rPr>
              <a:t>Jezus laat zich zien</a:t>
            </a:r>
          </a:p>
          <a:p>
            <a:pPr lvl="0" rtl="0">
              <a:buNone/>
            </a:pPr>
            <a:r>
              <a:rPr lang="en"/>
              <a:t>in de schriften die over hem gaan</a:t>
            </a:r>
          </a:p>
          <a:p>
            <a:endParaRPr/>
          </a:p>
        </p:txBody>
      </p:sp>
      <p:sp>
        <p:nvSpPr>
          <p:cNvPr id="40" name="Shape 40"/>
          <p:cNvSpPr txBox="1"/>
          <p:nvPr/>
        </p:nvSpPr>
        <p:spPr>
          <a:xfrm>
            <a:off x="1260125" y="2563601"/>
            <a:ext cx="6654900" cy="252158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i="1" dirty="0">
                <a:solidFill>
                  <a:srgbClr val="FFFFFF"/>
                </a:solidFill>
              </a:rPr>
              <a:t>De steen die de bouwers afkeurden </a:t>
            </a:r>
          </a:p>
          <a:p>
            <a:pPr lvl="0" rtl="0">
              <a:buNone/>
            </a:pPr>
            <a:r>
              <a:rPr lang="en" sz="2400" i="1" dirty="0">
                <a:solidFill>
                  <a:srgbClr val="FFFFFF"/>
                </a:solidFill>
              </a:rPr>
              <a:t>is de hoeksteen geworden.	</a:t>
            </a:r>
            <a:r>
              <a:rPr lang="en" sz="2400" i="1" dirty="0" smtClean="0">
                <a:solidFill>
                  <a:srgbClr val="FFFFFF"/>
                </a:solidFill>
              </a:rPr>
              <a:t>   </a:t>
            </a:r>
            <a:r>
              <a:rPr lang="en" sz="2400" i="1" dirty="0">
                <a:solidFill>
                  <a:srgbClr val="FFFFFF"/>
                </a:solidFill>
              </a:rPr>
              <a:t>	 </a:t>
            </a:r>
            <a:r>
              <a:rPr lang="en" sz="2400" i="1" dirty="0" smtClean="0">
                <a:solidFill>
                  <a:srgbClr val="FFFFFF"/>
                </a:solidFill>
              </a:rPr>
              <a:t>      (</a:t>
            </a:r>
            <a:r>
              <a:rPr lang="en" sz="2400" i="1" dirty="0">
                <a:solidFill>
                  <a:srgbClr val="FFFFFF"/>
                </a:solidFill>
              </a:rPr>
              <a:t>Ps 118)</a:t>
            </a:r>
          </a:p>
          <a:p>
            <a:endParaRPr lang="nl-NL" dirty="0" smtClean="0"/>
          </a:p>
          <a:p>
            <a:endParaRPr dirty="0"/>
          </a:p>
          <a:p>
            <a:pPr marL="457200" lvl="0" indent="457200" rtl="0">
              <a:buNone/>
            </a:pPr>
            <a:r>
              <a:rPr lang="en" sz="2400" i="1" dirty="0">
                <a:solidFill>
                  <a:srgbClr val="FFFFFF"/>
                </a:solidFill>
              </a:rPr>
              <a:t>Daniel 2</a:t>
            </a:r>
          </a:p>
          <a:p>
            <a:pPr marL="457200" lvl="0" indent="457200" rtl="0">
              <a:buNone/>
            </a:pPr>
            <a:r>
              <a:rPr lang="en" sz="2400" i="1" dirty="0">
                <a:solidFill>
                  <a:srgbClr val="FFFFFF"/>
                </a:solidFill>
              </a:rPr>
              <a:t>Jesaja 8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33675" y="274633"/>
            <a:ext cx="8707800" cy="277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>
                <a:solidFill>
                  <a:srgbClr val="B7B7B7"/>
                </a:solidFill>
              </a:rPr>
              <a:t>Jezus laat zich zien</a:t>
            </a:r>
          </a:p>
          <a:p>
            <a:pPr lvl="0" rtl="0">
              <a:buNone/>
            </a:pPr>
            <a:r>
              <a:rPr lang="en"/>
              <a:t>in de schriften die over hem gaan</a:t>
            </a:r>
          </a:p>
          <a:p>
            <a:endParaRPr/>
          </a:p>
        </p:txBody>
      </p:sp>
      <p:sp>
        <p:nvSpPr>
          <p:cNvPr id="46" name="Shape 46"/>
          <p:cNvSpPr txBox="1"/>
          <p:nvPr/>
        </p:nvSpPr>
        <p:spPr>
          <a:xfrm>
            <a:off x="1260125" y="2563600"/>
            <a:ext cx="6120187" cy="3189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en" sz="2400" i="1" dirty="0">
                <a:solidFill>
                  <a:srgbClr val="FFFFFF"/>
                </a:solidFill>
              </a:rPr>
              <a:t>Zo lijkt iedere schriftgeleerde die leerling in het koninkrijk van de hemel is geworden op een huismeester die uit zijn voorraadkamer nieuwe en oude dingen te voorschijn haalt.</a:t>
            </a:r>
          </a:p>
          <a:p>
            <a:pPr marL="0" lvl="0" indent="0" rtl="0">
              <a:buNone/>
            </a:pPr>
            <a:r>
              <a:rPr lang="en" sz="2400" i="1" dirty="0">
                <a:solidFill>
                  <a:srgbClr val="FFFFFF"/>
                </a:solidFill>
              </a:rPr>
              <a:t>									</a:t>
            </a:r>
            <a:r>
              <a:rPr lang="en" sz="2400" i="1" dirty="0" smtClean="0">
                <a:solidFill>
                  <a:srgbClr val="FFFFFF"/>
                </a:solidFill>
              </a:rPr>
              <a:t>	        (</a:t>
            </a:r>
            <a:r>
              <a:rPr lang="en" sz="2400" i="1" dirty="0">
                <a:solidFill>
                  <a:srgbClr val="FFFFFF"/>
                </a:solidFill>
              </a:rPr>
              <a:t>Mat 13:52)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33675" y="274633"/>
            <a:ext cx="8707800" cy="277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>
                <a:solidFill>
                  <a:srgbClr val="B7B7B7"/>
                </a:solidFill>
              </a:rPr>
              <a:t>Jezus laat zich zien</a:t>
            </a:r>
          </a:p>
          <a:p>
            <a:pPr lvl="0" rtl="0">
              <a:buNone/>
            </a:pPr>
            <a:r>
              <a:rPr lang="en">
                <a:solidFill>
                  <a:srgbClr val="B7B7B7"/>
                </a:solidFill>
              </a:rPr>
              <a:t>in de schriften die over hem gaan</a:t>
            </a:r>
          </a:p>
          <a:p>
            <a:pPr lvl="0" rtl="0">
              <a:buNone/>
            </a:pPr>
            <a:r>
              <a:rPr lang="en"/>
              <a:t>als een erfenis die doorgegeven wordt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Diavoorstelling (4:3)</PresentationFormat>
  <Paragraphs>29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simple-dark</vt:lpstr>
      <vt:lpstr>Jezus laat zich zien  </vt:lpstr>
      <vt:lpstr>Jezus laat zich zien  </vt:lpstr>
      <vt:lpstr>Jezus laat zich zien in de schriften die over hem gaan </vt:lpstr>
      <vt:lpstr>Jezus laat zich zien in de schriften die over hem gaan </vt:lpstr>
      <vt:lpstr>Jezus laat zich zien in de schriften die over hem gaan </vt:lpstr>
      <vt:lpstr>Jezus laat zich zien in de schriften die over hem gaan als een erfenis die doorgegeven wordt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Jezus laat zich zien</dc:title>
  <dc:creator>me</dc:creator>
  <cp:lastModifiedBy>me</cp:lastModifiedBy>
  <cp:revision>1</cp:revision>
  <dcterms:modified xsi:type="dcterms:W3CDTF">2014-05-02T15:04:20Z</dcterms:modified>
</cp:coreProperties>
</file>