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80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87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67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09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94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2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24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07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18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26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55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D94E-7635-4E0B-B830-2C3B62B2AA3E}" type="datetimeFigureOut">
              <a:rPr lang="nl-NL" smtClean="0"/>
              <a:t>23-12-2015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15D89-1AE9-4CF2-8636-27CFF4C0B3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42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07" y="468630"/>
            <a:ext cx="12213407" cy="54063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267" y="1217629"/>
            <a:ext cx="6325986" cy="33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2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90" t="572" r="15306"/>
          <a:stretch>
            <a:fillRect/>
          </a:stretch>
        </p:blipFill>
        <p:spPr bwMode="auto">
          <a:xfrm>
            <a:off x="0" y="0"/>
            <a:ext cx="85472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8376805" y="1690688"/>
            <a:ext cx="37424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smtClean="0">
                <a:solidFill>
                  <a:schemeClr val="bg1"/>
                </a:solidFill>
              </a:rPr>
              <a:t>De </a:t>
            </a:r>
            <a:r>
              <a:rPr lang="nl-NL" sz="4400" dirty="0" smtClean="0">
                <a:solidFill>
                  <a:schemeClr val="bg1"/>
                </a:solidFill>
              </a:rPr>
              <a:t>eerste mensen die horen van de geboorte van Jezus</a:t>
            </a:r>
            <a:endParaRPr lang="nl-N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37518" y="2055813"/>
            <a:ext cx="2878282" cy="54191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17600" dirty="0" smtClean="0">
                <a:solidFill>
                  <a:schemeClr val="bg1"/>
                </a:solidFill>
              </a:rPr>
              <a:t>Koor van </a:t>
            </a:r>
          </a:p>
          <a:p>
            <a:pPr marL="0" indent="0" algn="ctr">
              <a:buNone/>
            </a:pPr>
            <a:r>
              <a:rPr lang="nl-NL" sz="17600" dirty="0" smtClean="0">
                <a:solidFill>
                  <a:schemeClr val="bg1"/>
                </a:solidFill>
              </a:rPr>
              <a:t>Engelen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990" t="1332" r="15306" b="66"/>
          <a:stretch>
            <a:fillRect/>
          </a:stretch>
        </p:blipFill>
        <p:spPr bwMode="auto">
          <a:xfrm>
            <a:off x="0" y="0"/>
            <a:ext cx="9123218" cy="688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1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85564" y="2055813"/>
            <a:ext cx="3006436" cy="18199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4400" dirty="0" smtClean="0">
                <a:solidFill>
                  <a:schemeClr val="bg1"/>
                </a:solidFill>
              </a:rPr>
              <a:t>De Herder van de wereld</a:t>
            </a:r>
            <a:endParaRPr lang="nl-NL" sz="4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879" r="14859"/>
          <a:stretch>
            <a:fillRect/>
          </a:stretch>
        </p:blipFill>
        <p:spPr bwMode="auto">
          <a:xfrm>
            <a:off x="0" y="0"/>
            <a:ext cx="9103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89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775" t="690" r="44474" b="666"/>
          <a:stretch/>
        </p:blipFill>
        <p:spPr bwMode="auto">
          <a:xfrm>
            <a:off x="0" y="0"/>
            <a:ext cx="5278582" cy="687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338455" y="2739353"/>
            <a:ext cx="4125190" cy="6989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4400" dirty="0" smtClean="0">
                <a:solidFill>
                  <a:schemeClr val="bg1"/>
                </a:solidFill>
              </a:rPr>
              <a:t>Wees niet bang!</a:t>
            </a:r>
            <a:endParaRPr lang="nl-N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0" y="1808018"/>
            <a:ext cx="2209799" cy="4368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dirty="0" smtClean="0">
                <a:solidFill>
                  <a:schemeClr val="bg1"/>
                </a:solidFill>
              </a:rPr>
              <a:t>Geboren in de stad van David</a:t>
            </a:r>
            <a:endParaRPr lang="nl-NL" sz="4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135" r="14958" b="63"/>
          <a:stretch>
            <a:fillRect/>
          </a:stretch>
        </p:blipFill>
        <p:spPr bwMode="auto">
          <a:xfrm>
            <a:off x="0" y="0"/>
            <a:ext cx="9144000" cy="6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3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2655" y="2441864"/>
            <a:ext cx="4838700" cy="776288"/>
          </a:xfrm>
        </p:spPr>
        <p:txBody>
          <a:bodyPr>
            <a:no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Heel gewoon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Een kindje in doeken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Bijzonder gewoon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654" t="32249" r="23448" b="16665"/>
          <a:stretch/>
        </p:blipFill>
        <p:spPr bwMode="auto">
          <a:xfrm>
            <a:off x="-1" y="0"/>
            <a:ext cx="3782292" cy="686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6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30</Words>
  <Application>Microsoft Office PowerPoint</Application>
  <PresentationFormat>Breedbeeld</PresentationFormat>
  <Paragraphs>7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Heel gewoon  Een kindje in doeken  Bijzonder gewoon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Familie van der Weerd</dc:creator>
  <cp:lastModifiedBy>Familie van der Weerd</cp:lastModifiedBy>
  <cp:revision>16</cp:revision>
  <dcterms:created xsi:type="dcterms:W3CDTF">2015-12-22T18:41:24Z</dcterms:created>
  <dcterms:modified xsi:type="dcterms:W3CDTF">2015-12-23T12:17:42Z</dcterms:modified>
</cp:coreProperties>
</file>