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4" r:id="rId6"/>
    <p:sldId id="263" r:id="rId7"/>
    <p:sldId id="261" r:id="rId8"/>
    <p:sldId id="262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D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8A6A9-CF55-4C79-BBE6-E3D51AD28BC5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847AC-3B9C-4ADC-84C9-1C6BC35472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19872" y="1"/>
            <a:ext cx="5544616" cy="908719"/>
          </a:xfrm>
        </p:spPr>
        <p:txBody>
          <a:bodyPr>
            <a:normAutofit/>
          </a:bodyPr>
          <a:lstStyle/>
          <a:p>
            <a:r>
              <a:rPr lang="nl-NL" dirty="0" smtClean="0"/>
              <a:t>Woorden en daden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JL-OMHOOG 5"/>
          <p:cNvSpPr/>
          <p:nvPr/>
        </p:nvSpPr>
        <p:spPr>
          <a:xfrm rot="3472616">
            <a:off x="3686970" y="164798"/>
            <a:ext cx="3024336" cy="74170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Ovaal 8"/>
          <p:cNvSpPr/>
          <p:nvPr/>
        </p:nvSpPr>
        <p:spPr>
          <a:xfrm rot="1329252">
            <a:off x="3771348" y="3831230"/>
            <a:ext cx="2839419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= geplant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1556792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Horen</a:t>
            </a:r>
            <a:endParaRPr lang="nl-NL" sz="3600" i="1" dirty="0" smtClean="0"/>
          </a:p>
          <a:p>
            <a:r>
              <a:rPr lang="nl-NL" sz="3600" dirty="0" smtClean="0"/>
              <a:t>		Verkondigd</a:t>
            </a:r>
          </a:p>
          <a:p>
            <a:r>
              <a:rPr lang="nl-NL" sz="3600" dirty="0" smtClean="0"/>
              <a:t>	Gezonden</a:t>
            </a:r>
            <a:endParaRPr lang="nl-NL" sz="3600" dirty="0" smtClean="0"/>
          </a:p>
          <a:p>
            <a:endParaRPr lang="nl-N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JL-OMHOOG 5"/>
          <p:cNvSpPr/>
          <p:nvPr/>
        </p:nvSpPr>
        <p:spPr>
          <a:xfrm rot="3472616">
            <a:off x="3686970" y="164798"/>
            <a:ext cx="3024336" cy="74170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Ovaal 8"/>
          <p:cNvSpPr/>
          <p:nvPr/>
        </p:nvSpPr>
        <p:spPr>
          <a:xfrm rot="1329252">
            <a:off x="3771348" y="3831230"/>
            <a:ext cx="2839419" cy="165618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= geplant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1556792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Horen</a:t>
            </a:r>
            <a:endParaRPr lang="nl-NL" sz="3600" i="1" dirty="0" smtClean="0"/>
          </a:p>
          <a:p>
            <a:r>
              <a:rPr lang="nl-NL" sz="3600" dirty="0" smtClean="0"/>
              <a:t>		Verkondigd</a:t>
            </a:r>
          </a:p>
          <a:p>
            <a:r>
              <a:rPr lang="nl-NL" sz="3600" dirty="0" smtClean="0"/>
              <a:t>	Gezonden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7" name="Ovaal 6"/>
          <p:cNvSpPr/>
          <p:nvPr/>
        </p:nvSpPr>
        <p:spPr>
          <a:xfrm rot="1329252">
            <a:off x="3678415" y="3273358"/>
            <a:ext cx="2839419" cy="11633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= doen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39552" y="155679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</a:t>
            </a:r>
            <a:endParaRPr lang="nl-N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i="1" dirty="0" smtClean="0"/>
              <a:t>Dus </a:t>
            </a:r>
            <a:r>
              <a:rPr lang="nl-NL" sz="3600" i="1" dirty="0" smtClean="0"/>
              <a:t>door te luisteren komt men tot geloof, </a:t>
            </a:r>
          </a:p>
          <a:p>
            <a:r>
              <a:rPr lang="nl-NL" sz="3600" i="1" dirty="0" smtClean="0"/>
              <a:t>en wat men hoort is de verkondiging van Christus</a:t>
            </a:r>
            <a:r>
              <a:rPr lang="nl-NL" sz="3600" i="1" dirty="0" smtClean="0"/>
              <a:t>.	</a:t>
            </a:r>
            <a:r>
              <a:rPr lang="nl-NL" sz="3600" dirty="0" smtClean="0"/>
              <a:t>			 	   (</a:t>
            </a:r>
            <a:r>
              <a:rPr lang="nl-NL" sz="3600" dirty="0" err="1" smtClean="0"/>
              <a:t>Rom</a:t>
            </a:r>
            <a:r>
              <a:rPr lang="nl-NL" sz="3600" dirty="0" smtClean="0"/>
              <a:t> </a:t>
            </a:r>
            <a:r>
              <a:rPr lang="nl-NL" sz="3600" dirty="0" smtClean="0"/>
              <a:t>10:17)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i="1" dirty="0" smtClean="0"/>
              <a:t>Dus </a:t>
            </a:r>
            <a:r>
              <a:rPr lang="nl-NL" sz="3600" i="1" dirty="0" smtClean="0"/>
              <a:t>door te luisteren komt men tot geloof, </a:t>
            </a:r>
          </a:p>
          <a:p>
            <a:r>
              <a:rPr lang="nl-NL" sz="3600" i="1" dirty="0" smtClean="0"/>
              <a:t>en wat men hoort is de verkondiging van Christus</a:t>
            </a:r>
            <a:r>
              <a:rPr lang="nl-NL" sz="3600" i="1" dirty="0" smtClean="0"/>
              <a:t>.	</a:t>
            </a:r>
            <a:r>
              <a:rPr lang="nl-NL" sz="3600" dirty="0" smtClean="0"/>
              <a:t>			 	   (</a:t>
            </a:r>
            <a:r>
              <a:rPr lang="nl-NL" sz="3600" dirty="0" err="1" smtClean="0"/>
              <a:t>Rom</a:t>
            </a:r>
            <a:r>
              <a:rPr lang="nl-NL" sz="3600" dirty="0" smtClean="0"/>
              <a:t> </a:t>
            </a:r>
            <a:r>
              <a:rPr lang="nl-NL" sz="3600" dirty="0" smtClean="0"/>
              <a:t>10:17)</a:t>
            </a:r>
            <a:endParaRPr lang="nl-NL" sz="3600" dirty="0" smtClean="0"/>
          </a:p>
          <a:p>
            <a:endParaRPr lang="nl-NL" sz="3600" dirty="0" smtClean="0"/>
          </a:p>
          <a:p>
            <a:r>
              <a:rPr lang="nl-NL" sz="3600" i="1" dirty="0" smtClean="0"/>
              <a:t>Vergis </a:t>
            </a:r>
            <a:r>
              <a:rPr lang="nl-NL" sz="3600" i="1" dirty="0" smtClean="0"/>
              <a:t>u niet: alleen horen is niet genoeg, </a:t>
            </a:r>
          </a:p>
          <a:p>
            <a:r>
              <a:rPr lang="nl-NL" sz="3600" i="1" dirty="0" smtClean="0"/>
              <a:t>u moet wat u gehoord hebt ook doen. </a:t>
            </a:r>
            <a:endParaRPr lang="nl-NL" sz="3600" i="1" dirty="0" smtClean="0"/>
          </a:p>
          <a:p>
            <a:r>
              <a:rPr lang="nl-NL" sz="3600" dirty="0" smtClean="0"/>
              <a:t>						        (</a:t>
            </a:r>
            <a:r>
              <a:rPr lang="nl-NL" sz="3600" dirty="0" smtClean="0"/>
              <a:t>Jak </a:t>
            </a:r>
            <a:r>
              <a:rPr lang="nl-NL" sz="3600" dirty="0" smtClean="0"/>
              <a:t>1:22)</a:t>
            </a:r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</a:t>
            </a:r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Horen</a:t>
            </a:r>
          </a:p>
          <a:p>
            <a:r>
              <a:rPr lang="nl-NL" sz="3600" dirty="0" smtClean="0"/>
              <a:t>		</a:t>
            </a:r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Horen</a:t>
            </a:r>
          </a:p>
          <a:p>
            <a:r>
              <a:rPr lang="nl-NL" sz="3600" dirty="0" smtClean="0"/>
              <a:t>		Verkondigd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JL-OMHOOG 5"/>
          <p:cNvSpPr/>
          <p:nvPr/>
        </p:nvSpPr>
        <p:spPr>
          <a:xfrm rot="3472616">
            <a:off x="3686970" y="164798"/>
            <a:ext cx="3024336" cy="74170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539552" y="1556792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</a:t>
            </a:r>
            <a:r>
              <a:rPr lang="nl-NL" sz="3600" dirty="0" smtClean="0"/>
              <a:t>					Gered</a:t>
            </a:r>
          </a:p>
          <a:p>
            <a:r>
              <a:rPr lang="nl-NL" sz="3600" dirty="0" smtClean="0"/>
              <a:t>					Aanroepen</a:t>
            </a:r>
          </a:p>
          <a:p>
            <a:r>
              <a:rPr lang="nl-NL" sz="3600" dirty="0" smtClean="0"/>
              <a:t>				Geloven</a:t>
            </a:r>
            <a:endParaRPr lang="nl-NL" sz="3600" dirty="0" smtClean="0"/>
          </a:p>
          <a:p>
            <a:r>
              <a:rPr lang="nl-NL" sz="3600" dirty="0" smtClean="0"/>
              <a:t>			Horen</a:t>
            </a:r>
            <a:endParaRPr lang="nl-NL" sz="3600" i="1" dirty="0" smtClean="0"/>
          </a:p>
          <a:p>
            <a:r>
              <a:rPr lang="nl-NL" sz="3600" dirty="0" smtClean="0"/>
              <a:t>		Verkondigd</a:t>
            </a:r>
          </a:p>
          <a:p>
            <a:r>
              <a:rPr lang="nl-NL" sz="3600" dirty="0" smtClean="0"/>
              <a:t>	Gezonden</a:t>
            </a:r>
            <a:endParaRPr lang="nl-NL" sz="3600" dirty="0" smtClean="0"/>
          </a:p>
          <a:p>
            <a:endParaRPr lang="nl-NL" sz="3600" dirty="0" smtClean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419872" y="1"/>
            <a:ext cx="5544616" cy="908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Woorden en daden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60</Words>
  <Application>Microsoft Office PowerPoint</Application>
  <PresentationFormat>Diavoorstelling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Woorden en daden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Liefde is…</dc:title>
  <dc:creator>me</dc:creator>
  <cp:lastModifiedBy>me</cp:lastModifiedBy>
  <cp:revision>10</cp:revision>
  <dcterms:created xsi:type="dcterms:W3CDTF">2014-10-14T18:41:37Z</dcterms:created>
  <dcterms:modified xsi:type="dcterms:W3CDTF">2014-11-22T14:09:33Z</dcterms:modified>
</cp:coreProperties>
</file>