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33479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0261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7690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9992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9326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534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7757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7674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016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71075" y="528575"/>
            <a:ext cx="8633399" cy="6039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En als jullie een stad binnengaan en daar welkom zijn, eet dan wat je wordt voorgezet, genees de zieken die er zijn en zeg tegen hen: </a:t>
            </a:r>
            <a:b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3200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“Het koninkrijk van God heeft jullie bereikt.”</a:t>
            </a:r>
          </a:p>
          <a:p>
            <a:pPr lvl="0" rtl="0">
              <a:spcBef>
                <a:spcPts val="0"/>
              </a:spcBef>
              <a:buNone/>
            </a:pPr>
            <a:endParaRPr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Maar als jullie een stad binnengaan waar je niet welkom bent, trek dan door de straten en zeg: </a:t>
            </a:r>
            <a:b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3200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“Zelfs het stof van uw stad dat aan onze voeten kleeft, vegen we van ons af als aanklacht tegen u; </a:t>
            </a:r>
            <a:br>
              <a:rPr lang="en" sz="3200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3200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maar bedenk wel: het koninkrijk van God is nabij!”</a:t>
            </a:r>
          </a:p>
          <a:p>
            <a:pPr rtl="0">
              <a:spcBef>
                <a:spcPts val="0"/>
              </a:spcBef>
              <a:buNone/>
            </a:pPr>
            <a:endParaRPr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>
              <a:spcBef>
                <a:spcPts val="0"/>
              </a:spcBef>
              <a:buNone/>
            </a:pPr>
            <a: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Lukas 10:8-11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271075" y="528575"/>
            <a:ext cx="8633399" cy="6039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Toen de Farizeeën Jezus vroegen wanneer het koninkrijk van God zou komen, antwoordde hij hun: ‘De komst van het koninkrijk van God laat zich niet aanwijzen, en men kan niet zeggen: “Kijk, hier is het!” of: “Daar is het!” </a:t>
            </a:r>
            <a:b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Maar weet wel: het koninkrijk van God ligt binnen uw bereik.’</a:t>
            </a:r>
          </a:p>
          <a:p>
            <a:pPr rtl="0">
              <a:spcBef>
                <a:spcPts val="0"/>
              </a:spcBef>
              <a:buNone/>
            </a:pPr>
            <a:endParaRPr sz="3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endParaRPr sz="3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r" rtl="0">
              <a:spcBef>
                <a:spcPts val="0"/>
              </a:spcBef>
              <a:buNone/>
            </a:pPr>
            <a:r>
              <a:rPr lang="en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Lukas 17:20-21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257525" y="352375"/>
            <a:ext cx="4770899" cy="62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 rtl="0">
              <a:spcBef>
                <a:spcPts val="0"/>
              </a:spcBef>
              <a:buNone/>
            </a:pPr>
            <a:r>
              <a:rPr lang="en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Zondag 48:</a:t>
            </a:r>
          </a:p>
          <a:p>
            <a:pPr>
              <a:spcBef>
                <a:spcPts val="0"/>
              </a:spcBef>
              <a:buNone/>
            </a:pPr>
            <a: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Regeer ons zo door uw woord en Geest dat wij ons steeds meer aan u onderwerpen;</a:t>
            </a:r>
            <a:b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bewaar en vermeerder uw kerk;</a:t>
            </a:r>
            <a:b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verbreek de werken van de duivel en alle macht die tegen </a:t>
            </a:r>
            <a:b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U opstaat; verijdel ook alle boze plannen die tegen uw heilig Woord bedacht worden;</a:t>
            </a:r>
            <a:b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totdat de volmaaktheid van uw rijk komt, waarin U alles zult zijn in allen.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5231600" y="352500"/>
            <a:ext cx="3767700" cy="62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 rtl="0">
              <a:spcBef>
                <a:spcPts val="0"/>
              </a:spcBef>
              <a:buNone/>
            </a:pPr>
            <a:r>
              <a:rPr lang="en" sz="2800" u="sng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Zondag 49:</a:t>
            </a:r>
          </a:p>
          <a:p>
            <a:pPr>
              <a:spcBef>
                <a:spcPts val="0"/>
              </a:spcBef>
              <a:buNone/>
            </a:pPr>
            <a:r>
              <a:rPr lang="en" sz="28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Geef dat wij en alle mensen onze eigen wil verloochenen en uw wil, die alleen goed is,</a:t>
            </a:r>
            <a:br>
              <a:rPr lang="en" sz="28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zonder enig tegen- spreken gehoorzaamzijn, zodat een ieder zijn taak waartoe hij geroepen is, even gewillig en trouw vervult als de engelen in de hemel doen.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57525" y="352375"/>
            <a:ext cx="4770899" cy="62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en" sz="2800" u="sng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Zondag 48: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Regeer ons zo door uw woord en Geest dat wij ons steeds meer aan u onderwerpen;</a:t>
            </a:r>
            <a:r>
              <a:rPr lang="en" sz="28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 sz="2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bewaar en vermeerder uw kerk;</a:t>
            </a:r>
            <a:br>
              <a:rPr lang="e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verbreek de werken van de duivel en alle macht die tegen </a:t>
            </a:r>
            <a:br>
              <a:rPr lang="e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U opstaat; verijdel ook alle boze plannen die tegen uw heilig Woord bedacht worden;</a:t>
            </a:r>
            <a:br>
              <a:rPr lang="e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totdat de volmaaktheid van uw rijk komt, waarin U alles zult zijn in allen.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5231600" y="352500"/>
            <a:ext cx="3767700" cy="62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en" sz="2800" u="sng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Zondag 49: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Geef dat wij en alle mensen onze eigen wil verloochenen en uw wil, die alleen goed is,</a:t>
            </a:r>
            <a:b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zonder enig tegen- spreken gehoorzaamzijn, zodat een ieder zijn taak waartoe hij geroepen is, even gewillig en trouw vervult als de engelen in de hemel doen.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57525" y="352375"/>
            <a:ext cx="4770899" cy="62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en" sz="2800" u="sng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Zondag 48: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Regeer ons zo door uw woord en Geest dat wij ons steeds meer aan u onderwerpen;</a:t>
            </a:r>
            <a:b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bewaar en vermeerder uw kerk;</a:t>
            </a:r>
            <a:b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verbreek de werken van de duivel en alle macht die tegen </a:t>
            </a:r>
            <a:b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U opstaat; verijdel ook alle boze plannen die tegen uw heilig Woord bedacht worden;</a:t>
            </a:r>
            <a:b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totdat de volmaaktheid van uw rijk komt, waarin U alles zult zijn in allen.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5231600" y="352500"/>
            <a:ext cx="3767700" cy="62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en" sz="2800" u="sng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Zondag 49: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Geef dat wij en alle mensen onze eigen wil verloochenen en uw wil, die alleen goed is,</a:t>
            </a:r>
            <a:b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800" dirty="0">
                <a:solidFill>
                  <a:schemeClr val="bg1">
                    <a:lumMod val="8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zonder enig tegen- spreken gehoorzaamzijn, zodat een ieder zijn taak waartoe hij geroepen is, even gewillig en trouw vervult als de engelen in de hemel doen.</a:t>
            </a:r>
          </a:p>
        </p:txBody>
      </p:sp>
    </p:spTree>
    <p:extLst>
      <p:ext uri="{BB962C8B-B14F-4D97-AF65-F5344CB8AC3E}">
        <p14:creationId xmlns:p14="http://schemas.microsoft.com/office/powerpoint/2010/main" val="2825171157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205</Words>
  <Application>Microsoft Office PowerPoint</Application>
  <PresentationFormat>Diavoorstelling (4:3)</PresentationFormat>
  <Paragraphs>21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simple-dark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Reinate Cramer</cp:lastModifiedBy>
  <cp:revision>3</cp:revision>
  <dcterms:modified xsi:type="dcterms:W3CDTF">2015-07-10T20:15:05Z</dcterms:modified>
</cp:coreProperties>
</file>