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sldIdLst>
    <p:sldId id="292" r:id="rId2"/>
    <p:sldId id="293" r:id="rId3"/>
    <p:sldId id="294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0C116B9-C14D-4C5E-91DB-F1191C10258A}" type="datetimeFigureOut">
              <a:rPr lang="nl-NL"/>
              <a:pPr>
                <a:defRPr/>
              </a:pPr>
              <a:t>29-6-2018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F21E76-1248-4D78-97E2-247C3974F4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F3D2-EE1F-488B-8146-9FEFD5F88B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6B2C-F8BA-4726-85F7-67541D9D85AA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CB05-8343-4FCC-AA7E-A4FDE09CCF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C974D-0FF8-4162-9843-D3FAB158C1E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CBA5A-470F-4963-B320-65BCAE04CBD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C623-48D1-41FC-8A01-0E3544F03B1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8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A121-C425-45DE-A4FC-F7860F50E7E2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3C95-5397-4F2E-A537-8AF7B950C737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517A-2380-444B-BA7C-521D7814DF2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CADBF-C326-440E-823D-E1378A1B4B4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5686-87A2-4628-8B0E-C902E275D11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4B1D1-C10D-4D57-824E-4083BF27FBD0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92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B898-8539-4B3E-8D98-8C7C9D95D9C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4F50-6072-4287-B2DB-2C1A599D006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8F89-72F3-4BB6-A105-61DB192CCFF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A6EC-B993-4AE4-8735-E705021D901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0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57D5-7BAC-4055-8C28-5BDE5ECE474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677E-94F6-46E3-B2F9-C518E0D9FC4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3636-A53D-4D9C-9007-DE09858F9F5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8B28-914E-4C35-8FFB-191D4C5BAAE2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38BD0-0E5C-4A88-BCA7-473618154850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8E76-9439-4D54-8EF6-4FDFBAE51F7C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5BF51-6B81-4C28-BB0F-C3278C449AA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29-6-2018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C5B45-1057-46D2-B04D-ABB1F31F3405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6381328"/>
            <a:ext cx="881020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13" y="1268760"/>
            <a:ext cx="9144000" cy="5847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 heer is mijn geluk,</a:t>
            </a:r>
          </a:p>
        </p:txBody>
      </p:sp>
    </p:spTree>
    <p:extLst>
      <p:ext uri="{BB962C8B-B14F-4D97-AF65-F5344CB8AC3E}">
        <p14:creationId xmlns:p14="http://schemas.microsoft.com/office/powerpoint/2010/main" val="9553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6381328"/>
            <a:ext cx="881020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13" y="1268760"/>
            <a:ext cx="9144000" cy="206210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 heer is mijn geluk,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zelfs bij tegenstand.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6381328"/>
            <a:ext cx="881020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30469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 heer is mijn geluk,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zelfs bij tegenstand.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Ook al heb ik veel te bieden,</a:t>
            </a: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6381328"/>
            <a:ext cx="881020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269335"/>
            <a:ext cx="9144000" cy="403187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 heer is mijn geluk,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zelfs bij tegenstand.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Ook al heb ik veel te bieden,</a:t>
            </a: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Christus is altijd groter.</a:t>
            </a: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>
            <a:off x="142875" y="1000125"/>
            <a:ext cx="8858250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6381328"/>
            <a:ext cx="881020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45243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 heer is mijn geluk,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zelfs bij tegenstand.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Ook al heb ik veel te bieden,</a:t>
            </a: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Christus is altijd groter.</a:t>
            </a:r>
            <a:endParaRPr lang="nl-NL" altLang="nl-NL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Daarom laat ik alles los en vertrouw op God</a:t>
            </a:r>
            <a:r>
              <a:rPr kumimoji="0" lang="nl-NL" altLang="nl-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nl-NL" altLang="nl-N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2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644</TotalTime>
  <Words>89</Words>
  <Application>Microsoft Office PowerPoint</Application>
  <PresentationFormat>Diavoorstelling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GKV Emmeloord</dc:creator>
  <cp:lastModifiedBy>beamer</cp:lastModifiedBy>
  <cp:revision>92</cp:revision>
  <dcterms:created xsi:type="dcterms:W3CDTF">2009-12-22T19:34:11Z</dcterms:created>
  <dcterms:modified xsi:type="dcterms:W3CDTF">2018-06-29T19:19:27Z</dcterms:modified>
</cp:coreProperties>
</file>