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8"/>
  </p:notesMasterIdLst>
  <p:sldIdLst>
    <p:sldId id="292" r:id="rId2"/>
    <p:sldId id="293" r:id="rId3"/>
    <p:sldId id="294" r:id="rId4"/>
    <p:sldId id="295" r:id="rId5"/>
    <p:sldId id="296" r:id="rId6"/>
    <p:sldId id="297" r:id="rId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1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47" d="100"/>
          <a:sy n="47" d="100"/>
        </p:scale>
        <p:origin x="119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0C116B9-C14D-4C5E-91DB-F1191C10258A}" type="datetimeFigureOut">
              <a:rPr lang="nl-NL"/>
              <a:pPr>
                <a:defRPr/>
              </a:pPr>
              <a:t>29-6-2018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DF21E76-1248-4D78-97E2-247C3974F44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7675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5F3D2-EE1F-488B-8146-9FEFD5F88BC8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86B2C-F8BA-4726-85F7-67541D9D85AA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281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0CB05-8343-4FCC-AA7E-A4FDE09CCF6B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C974D-0FF8-4162-9843-D3FAB158C1E1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187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CBA5A-470F-4963-B320-65BCAE04CBDA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6C623-48D1-41FC-8A01-0E3544F03B18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981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3A121-C425-45DE-A4FC-F7860F50E7E2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03C95-5397-4F2E-A537-8AF7B950C737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63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D517A-2380-444B-BA7C-521D7814DF2B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CADBF-C326-440E-823D-E1378A1B4B41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140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A5686-87A2-4628-8B0E-C902E275D114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4B1D1-C10D-4D57-824E-4083BF27FBD0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920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FB898-8539-4B3E-8D98-8C7C9D95D9C8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C4F50-6072-4287-B2DB-2C1A599D0069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053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38F89-72F3-4BB6-A105-61DB192CCFF3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CA6EC-B993-4AE4-8735-E705021D9011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60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E57D5-7BAC-4055-8C28-5BDE5ECE4744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E677E-94F6-46E3-B2F9-C518E0D9FC42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238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3636-A53D-4D9C-9007-DE09858F9F59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98B28-914E-4C35-8FFB-191D4C5BAAE2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96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38BD0-0E5C-4A88-BCA7-473618154850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28E76-9439-4D54-8EF6-4FDFBAE51F7C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19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C5BF51-6B81-4C28-BB0F-C3278C449AAD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EC5B45-1057-46D2-B04D-ABB1F31F3405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195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chte verbindingslijn 3"/>
          <p:cNvCxnSpPr/>
          <p:nvPr/>
        </p:nvCxnSpPr>
        <p:spPr>
          <a:xfrm>
            <a:off x="142875" y="1000125"/>
            <a:ext cx="8858250" cy="158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179512" y="6381328"/>
            <a:ext cx="8810203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2613" y="1268760"/>
            <a:ext cx="9144000" cy="5847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De heer is mijn geluk,</a:t>
            </a:r>
          </a:p>
        </p:txBody>
      </p:sp>
    </p:spTree>
    <p:extLst>
      <p:ext uri="{BB962C8B-B14F-4D97-AF65-F5344CB8AC3E}">
        <p14:creationId xmlns:p14="http://schemas.microsoft.com/office/powerpoint/2010/main" val="95532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chte verbindingslijn 3"/>
          <p:cNvCxnSpPr/>
          <p:nvPr/>
        </p:nvCxnSpPr>
        <p:spPr>
          <a:xfrm>
            <a:off x="142875" y="1000125"/>
            <a:ext cx="8858250" cy="158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179512" y="6381328"/>
            <a:ext cx="8810203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2613" y="1268760"/>
            <a:ext cx="9144000" cy="206210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De heer is mijn geluk,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nl-NL" altLang="nl-NL" sz="3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zelfs bij tegenstand.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nl-NL" altLang="nl-NL" sz="3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98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chte verbindingslijn 3"/>
          <p:cNvCxnSpPr/>
          <p:nvPr/>
        </p:nvCxnSpPr>
        <p:spPr>
          <a:xfrm>
            <a:off x="142875" y="1000125"/>
            <a:ext cx="8858250" cy="158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179512" y="6381328"/>
            <a:ext cx="8810203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268760"/>
            <a:ext cx="9144000" cy="304698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De heer is mijn geluk,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nl-NL" altLang="nl-NL" sz="3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zelfs bij tegenstand.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nl-NL" altLang="nl-NL" sz="3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Ook al heb ik veel te bieden,</a:t>
            </a:r>
            <a:endParaRPr lang="nl-NL" altLang="nl-NL" sz="3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nl-NL" altLang="nl-NL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44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chte verbindingslijn 3"/>
          <p:cNvCxnSpPr/>
          <p:nvPr/>
        </p:nvCxnSpPr>
        <p:spPr>
          <a:xfrm>
            <a:off x="142875" y="1000125"/>
            <a:ext cx="8858250" cy="158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179512" y="6381328"/>
            <a:ext cx="8810203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269335"/>
            <a:ext cx="9144000" cy="403187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De heer is mijn geluk,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nl-NL" altLang="nl-NL" sz="3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zelfs bij tegenstand.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nl-NL" altLang="nl-NL" sz="3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Ook al heb ik veel te bieden,</a:t>
            </a:r>
            <a:endParaRPr lang="nl-NL" altLang="nl-NL" sz="3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nl-NL" altLang="nl-NL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Christus is altijd groter.</a:t>
            </a:r>
            <a:endParaRPr lang="nl-NL" altLang="nl-NL" sz="3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nl-NL" altLang="nl-NL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72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chte verbindingslijn 3"/>
          <p:cNvCxnSpPr/>
          <p:nvPr/>
        </p:nvCxnSpPr>
        <p:spPr>
          <a:xfrm>
            <a:off x="142875" y="1000125"/>
            <a:ext cx="8858250" cy="158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179512" y="6381328"/>
            <a:ext cx="8810203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268760"/>
            <a:ext cx="9144000" cy="452431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De heer is mijn geluk,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nl-NL" altLang="nl-NL" sz="3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zelfs bij tegenstand.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nl-NL" altLang="nl-NL" sz="3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Ook al heb ik veel te bieden,</a:t>
            </a:r>
            <a:endParaRPr lang="nl-NL" altLang="nl-NL" sz="3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nl-NL" altLang="nl-NL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Christus is altijd groter.</a:t>
            </a:r>
            <a:endParaRPr lang="nl-NL" altLang="nl-NL" sz="3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nl-NL" altLang="nl-NL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Daarom laat ik alles los en vertrouw op God</a:t>
            </a:r>
            <a:r>
              <a:rPr kumimoji="0" lang="nl-NL" altLang="nl-NL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endParaRPr kumimoji="0" lang="nl-NL" altLang="nl-NL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14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227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644</TotalTime>
  <Words>89</Words>
  <Application>Microsoft Office PowerPoint</Application>
  <PresentationFormat>Diavoorstelling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Segoe UI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GKV Emmeloord</dc:creator>
  <cp:lastModifiedBy>beamer</cp:lastModifiedBy>
  <cp:revision>92</cp:revision>
  <dcterms:created xsi:type="dcterms:W3CDTF">2009-12-22T19:34:11Z</dcterms:created>
  <dcterms:modified xsi:type="dcterms:W3CDTF">2018-06-29T19:19:27Z</dcterms:modified>
</cp:coreProperties>
</file>