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6" r:id="rId3"/>
    <p:sldId id="257" r:id="rId4"/>
    <p:sldId id="258" r:id="rId5"/>
    <p:sldId id="266" r:id="rId6"/>
    <p:sldId id="265" r:id="rId7"/>
    <p:sldId id="259" r:id="rId8"/>
    <p:sldId id="260" r:id="rId9"/>
    <p:sldId id="261" r:id="rId10"/>
    <p:sldId id="262" r:id="rId11"/>
    <p:sldId id="263"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8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9C2A4CC-F4CD-413B-8600-3B359C74CA02}" type="datetimeFigureOut">
              <a:rPr lang="nl-NL" smtClean="0"/>
              <a:t>18-7-2015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122899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9C2A4CC-F4CD-413B-8600-3B359C74CA02}" type="datetimeFigureOut">
              <a:rPr lang="nl-NL" smtClean="0"/>
              <a:t>18-7-2015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286078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9C2A4CC-F4CD-413B-8600-3B359C74CA02}" type="datetimeFigureOut">
              <a:rPr lang="nl-NL" smtClean="0"/>
              <a:t>18-7-2015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412341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9C2A4CC-F4CD-413B-8600-3B359C74CA02}" type="datetimeFigureOut">
              <a:rPr lang="nl-NL" smtClean="0"/>
              <a:t>18-7-2015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323565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9C2A4CC-F4CD-413B-8600-3B359C74CA02}" type="datetimeFigureOut">
              <a:rPr lang="nl-NL" smtClean="0"/>
              <a:t>18-7-2015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258414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9C2A4CC-F4CD-413B-8600-3B359C74CA02}" type="datetimeFigureOut">
              <a:rPr lang="nl-NL" smtClean="0"/>
              <a:t>18-7-2015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269185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29842" y="2505075"/>
            <a:ext cx="3868340"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9C2A4CC-F4CD-413B-8600-3B359C74CA02}" type="datetimeFigureOut">
              <a:rPr lang="nl-NL" smtClean="0"/>
              <a:t>18-7-2015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31666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9C2A4CC-F4CD-413B-8600-3B359C74CA02}" type="datetimeFigureOut">
              <a:rPr lang="nl-NL" smtClean="0"/>
              <a:t>18-7-2015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3408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2A4CC-F4CD-413B-8600-3B359C74CA02}" type="datetimeFigureOut">
              <a:rPr lang="nl-NL" smtClean="0"/>
              <a:t>18-7-2015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405946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E9C2A4CC-F4CD-413B-8600-3B359C74CA02}" type="datetimeFigureOut">
              <a:rPr lang="nl-NL" smtClean="0"/>
              <a:t>18-7-2015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67275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E9C2A4CC-F4CD-413B-8600-3B359C74CA02}" type="datetimeFigureOut">
              <a:rPr lang="nl-NL" smtClean="0"/>
              <a:t>18-7-2015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82629C-C509-4F0D-A6A2-F7D8FF86B0F4}" type="slidenum">
              <a:rPr lang="nl-NL" smtClean="0"/>
              <a:t>‹nr.›</a:t>
            </a:fld>
            <a:endParaRPr lang="nl-NL"/>
          </a:p>
        </p:txBody>
      </p:sp>
    </p:spTree>
    <p:extLst>
      <p:ext uri="{BB962C8B-B14F-4D97-AF65-F5344CB8AC3E}">
        <p14:creationId xmlns:p14="http://schemas.microsoft.com/office/powerpoint/2010/main" val="251857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2A4CC-F4CD-413B-8600-3B359C74CA02}" type="datetimeFigureOut">
              <a:rPr lang="nl-NL" smtClean="0"/>
              <a:t>18-7-2015</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2629C-C509-4F0D-A6A2-F7D8FF86B0F4}" type="slidenum">
              <a:rPr lang="nl-NL" smtClean="0"/>
              <a:t>‹nr.›</a:t>
            </a:fld>
            <a:endParaRPr lang="nl-NL"/>
          </a:p>
        </p:txBody>
      </p:sp>
    </p:spTree>
    <p:extLst>
      <p:ext uri="{BB962C8B-B14F-4D97-AF65-F5344CB8AC3E}">
        <p14:creationId xmlns:p14="http://schemas.microsoft.com/office/powerpoint/2010/main" val="7310800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descr="Inline image 1"/>
          <p:cNvSpPr>
            <a:spLocks noChangeAspect="1" noChangeArrowheads="1"/>
          </p:cNvSpPr>
          <p:nvPr/>
        </p:nvSpPr>
        <p:spPr bwMode="auto">
          <a:xfrm>
            <a:off x="0" y="0"/>
            <a:ext cx="3387436" cy="338743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4546"/>
            <a:ext cx="9144000" cy="5928907"/>
          </a:xfrm>
          <a:prstGeom prst="rect">
            <a:avLst/>
          </a:prstGeom>
        </p:spPr>
      </p:pic>
    </p:spTree>
    <p:extLst>
      <p:ext uri="{BB962C8B-B14F-4D97-AF65-F5344CB8AC3E}">
        <p14:creationId xmlns:p14="http://schemas.microsoft.com/office/powerpoint/2010/main" val="416367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68590" cy="5078313"/>
          </a:xfrm>
          <a:prstGeom prst="rect">
            <a:avLst/>
          </a:prstGeom>
        </p:spPr>
        <p:txBody>
          <a:bodyPr wrap="square">
            <a:spAutoFit/>
          </a:bodyPr>
          <a:lstStyle/>
          <a:p>
            <a:pPr algn="r"/>
            <a:r>
              <a:rPr lang="nl-NL" sz="3600" dirty="0" smtClean="0"/>
              <a:t>Filip 2:25-30 (2) </a:t>
            </a:r>
          </a:p>
          <a:p>
            <a:r>
              <a:rPr lang="nl-NL" sz="3200" dirty="0" smtClean="0"/>
              <a:t>Ik stuur hem nu zo snel mogelijk; dan kunt u weer verheugd zijn wanneer u hem terugziet en heb ik minder zorgen. Verwelkom hem vol vreugde als iemand die één is met de Heer.</a:t>
            </a:r>
          </a:p>
          <a:p>
            <a:r>
              <a:rPr lang="nl-NL" sz="3200" dirty="0" smtClean="0"/>
              <a:t>Houd mensen zoals hij in </a:t>
            </a:r>
            <a:r>
              <a:rPr lang="nl-NL" sz="3200" dirty="0" err="1" smtClean="0"/>
              <a:t>ere</a:t>
            </a:r>
            <a:r>
              <a:rPr lang="nl-NL" sz="3200" dirty="0" smtClean="0"/>
              <a:t>; hij heeft immers door zijn werk voor Christus oog in oog met de dood gestaan. Hij heeft zijn leven op het spel gezet om mij de hulp te geven die u niet kon bieden.</a:t>
            </a:r>
            <a:endParaRPr lang="nl-NL" sz="3200" dirty="0"/>
          </a:p>
        </p:txBody>
      </p:sp>
    </p:spTree>
    <p:extLst>
      <p:ext uri="{BB962C8B-B14F-4D97-AF65-F5344CB8AC3E}">
        <p14:creationId xmlns:p14="http://schemas.microsoft.com/office/powerpoint/2010/main" val="716740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36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208817" cy="3416320"/>
          </a:xfrm>
          <a:prstGeom prst="rect">
            <a:avLst/>
          </a:prstGeom>
        </p:spPr>
        <p:txBody>
          <a:bodyPr wrap="square">
            <a:spAutoFit/>
          </a:bodyPr>
          <a:lstStyle/>
          <a:p>
            <a:pPr algn="r"/>
            <a:r>
              <a:rPr lang="nl-NL" sz="3600" dirty="0" smtClean="0"/>
              <a:t>Filip 1:3-5</a:t>
            </a:r>
          </a:p>
          <a:p>
            <a:r>
              <a:rPr lang="nl-NL" sz="3600" dirty="0" smtClean="0"/>
              <a:t>Ik dank mijn God altijd wanneer ik aan u denk, telkens wanneer ik voor u allen bid. Dat doe ik vol vreugde, omdat u vanaf de eerste dag tot nu toe hebt bijgedragen</a:t>
            </a:r>
          </a:p>
          <a:p>
            <a:r>
              <a:rPr lang="nl-NL" sz="3600" dirty="0" smtClean="0"/>
              <a:t>aan de verspreiding van het evangelie.</a:t>
            </a:r>
            <a:endParaRPr lang="nl-NL" sz="3600" dirty="0"/>
          </a:p>
        </p:txBody>
      </p:sp>
    </p:spTree>
    <p:extLst>
      <p:ext uri="{BB962C8B-B14F-4D97-AF65-F5344CB8AC3E}">
        <p14:creationId xmlns:p14="http://schemas.microsoft.com/office/powerpoint/2010/main" val="263831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68590" cy="5078313"/>
          </a:xfrm>
          <a:prstGeom prst="rect">
            <a:avLst/>
          </a:prstGeom>
        </p:spPr>
        <p:txBody>
          <a:bodyPr wrap="square">
            <a:spAutoFit/>
          </a:bodyPr>
          <a:lstStyle/>
          <a:p>
            <a:pPr algn="r"/>
            <a:r>
              <a:rPr lang="nl-NL" sz="3600" dirty="0" smtClean="0"/>
              <a:t>Filip 4:14-16</a:t>
            </a:r>
          </a:p>
          <a:p>
            <a:r>
              <a:rPr lang="nl-NL" sz="3600" dirty="0" smtClean="0"/>
              <a:t>Toch hebt u er goed aan gedaan in mijn moeilijkheden te delen. U weet zelf, Filippenzen, dat toen ik na mijn vertrek uit Macedonië met de verkondiging begon, uw gemeente de enige is geweest die gedeeld heeft in mijn tegoeden en tekorten. Al in </a:t>
            </a:r>
            <a:r>
              <a:rPr lang="nl-NL" sz="3600" dirty="0" err="1" smtClean="0"/>
              <a:t>Tessalonica</a:t>
            </a:r>
            <a:r>
              <a:rPr lang="nl-NL" sz="3600" dirty="0" smtClean="0"/>
              <a:t> hebt u mij meer dan eens iets gestuurd om mijn tekorten aan te vullen.</a:t>
            </a:r>
            <a:endParaRPr lang="nl-NL" sz="3600" dirty="0"/>
          </a:p>
        </p:txBody>
      </p:sp>
    </p:spTree>
    <p:extLst>
      <p:ext uri="{BB962C8B-B14F-4D97-AF65-F5344CB8AC3E}">
        <p14:creationId xmlns:p14="http://schemas.microsoft.com/office/powerpoint/2010/main" val="243731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68590" cy="5078313"/>
          </a:xfrm>
          <a:prstGeom prst="rect">
            <a:avLst/>
          </a:prstGeom>
        </p:spPr>
        <p:txBody>
          <a:bodyPr wrap="square">
            <a:spAutoFit/>
          </a:bodyPr>
          <a:lstStyle/>
          <a:p>
            <a:pPr algn="r"/>
            <a:r>
              <a:rPr lang="nl-NL" sz="3600" dirty="0" smtClean="0"/>
              <a:t>Filip 4:12-13</a:t>
            </a:r>
          </a:p>
          <a:p>
            <a:r>
              <a:rPr lang="nl-NL" sz="3600" dirty="0" smtClean="0"/>
              <a:t>Ik weet wat het is om gebrek te lijden,</a:t>
            </a:r>
          </a:p>
          <a:p>
            <a:r>
              <a:rPr lang="nl-NL" sz="3600" dirty="0" smtClean="0"/>
              <a:t>maar ook wat het is om in rijkdom te leven.</a:t>
            </a:r>
          </a:p>
          <a:p>
            <a:r>
              <a:rPr lang="nl-NL" sz="3600" dirty="0" smtClean="0"/>
              <a:t>Ik heb alles aan den lijve ondervonden: overvloed en honger, rijkdom en gebrek.</a:t>
            </a:r>
          </a:p>
          <a:p>
            <a:r>
              <a:rPr lang="nl-NL" sz="3600" dirty="0" smtClean="0"/>
              <a:t>Ik ben tegen alles bestand door hem die mij kracht geeft.</a:t>
            </a:r>
          </a:p>
          <a:p>
            <a:r>
              <a:rPr lang="nl-NL" sz="3600" dirty="0" smtClean="0"/>
              <a:t/>
            </a:r>
            <a:br>
              <a:rPr lang="nl-NL" sz="3600" dirty="0" smtClean="0"/>
            </a:br>
            <a:endParaRPr lang="nl-NL" sz="3600" dirty="0"/>
          </a:p>
        </p:txBody>
      </p:sp>
    </p:spTree>
    <p:extLst>
      <p:ext uri="{BB962C8B-B14F-4D97-AF65-F5344CB8AC3E}">
        <p14:creationId xmlns:p14="http://schemas.microsoft.com/office/powerpoint/2010/main" val="1682928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58200" cy="3416320"/>
          </a:xfrm>
          <a:prstGeom prst="rect">
            <a:avLst/>
          </a:prstGeom>
        </p:spPr>
        <p:txBody>
          <a:bodyPr wrap="square">
            <a:spAutoFit/>
          </a:bodyPr>
          <a:lstStyle/>
          <a:p>
            <a:pPr algn="r"/>
            <a:r>
              <a:rPr lang="nl-NL" sz="3600" dirty="0" smtClean="0"/>
              <a:t>Serie</a:t>
            </a:r>
          </a:p>
          <a:p>
            <a:r>
              <a:rPr lang="nl-NL" sz="3600" dirty="0"/>
              <a:t>19 juli: </a:t>
            </a:r>
            <a:r>
              <a:rPr lang="nl-NL" sz="3600" dirty="0" smtClean="0"/>
              <a:t>	Filip 1:6 </a:t>
            </a:r>
          </a:p>
          <a:p>
            <a:r>
              <a:rPr lang="nl-NL" sz="3600" dirty="0" smtClean="0"/>
              <a:t>26 juli:	Filip </a:t>
            </a:r>
            <a:r>
              <a:rPr lang="nl-NL" sz="3600" dirty="0"/>
              <a:t>2:6-11 </a:t>
            </a:r>
            <a:r>
              <a:rPr lang="nl-NL" sz="3600" dirty="0" smtClean="0"/>
              <a:t>de </a:t>
            </a:r>
            <a:r>
              <a:rPr lang="nl-NL" sz="3600" dirty="0"/>
              <a:t>beweging van </a:t>
            </a:r>
            <a:r>
              <a:rPr lang="nl-NL" sz="3600" dirty="0" smtClean="0"/>
              <a:t>Jezus</a:t>
            </a:r>
            <a:br>
              <a:rPr lang="nl-NL" sz="3600" dirty="0" smtClean="0"/>
            </a:br>
            <a:r>
              <a:rPr lang="nl-NL" sz="3600" dirty="0"/>
              <a:t>2 aug: </a:t>
            </a:r>
            <a:r>
              <a:rPr lang="nl-NL" sz="3600" dirty="0" smtClean="0"/>
              <a:t>	Filip </a:t>
            </a:r>
            <a:r>
              <a:rPr lang="nl-NL" sz="3600" dirty="0"/>
              <a:t>3:1-11 over de vreugde</a:t>
            </a:r>
            <a:endParaRPr lang="nl-NL" sz="3600" dirty="0" smtClean="0"/>
          </a:p>
          <a:p>
            <a:r>
              <a:rPr lang="nl-NL" sz="3600" dirty="0" smtClean="0"/>
              <a:t/>
            </a:r>
            <a:br>
              <a:rPr lang="nl-NL" sz="3600" dirty="0" smtClean="0"/>
            </a:br>
            <a:endParaRPr lang="nl-NL" sz="3600" dirty="0"/>
          </a:p>
        </p:txBody>
      </p:sp>
    </p:spTree>
    <p:extLst>
      <p:ext uri="{BB962C8B-B14F-4D97-AF65-F5344CB8AC3E}">
        <p14:creationId xmlns:p14="http://schemas.microsoft.com/office/powerpoint/2010/main" val="2723846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734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68590" cy="6186309"/>
          </a:xfrm>
          <a:prstGeom prst="rect">
            <a:avLst/>
          </a:prstGeom>
        </p:spPr>
        <p:txBody>
          <a:bodyPr wrap="square">
            <a:spAutoFit/>
          </a:bodyPr>
          <a:lstStyle/>
          <a:p>
            <a:pPr algn="r"/>
            <a:r>
              <a:rPr lang="nl-NL" sz="3600" dirty="0" smtClean="0"/>
              <a:t>Filip 4:18b-20</a:t>
            </a:r>
          </a:p>
          <a:p>
            <a:r>
              <a:rPr lang="nl-NL" sz="3600" dirty="0" smtClean="0"/>
              <a:t>Mij ontbreekt niets dankzij de gaven die </a:t>
            </a:r>
            <a:r>
              <a:rPr lang="nl-NL" sz="3600" dirty="0" err="1" smtClean="0"/>
              <a:t>Epafroditus</a:t>
            </a:r>
            <a:r>
              <a:rPr lang="nl-NL" sz="3600" dirty="0" smtClean="0"/>
              <a:t> namens u heeft gebracht; </a:t>
            </a:r>
          </a:p>
          <a:p>
            <a:r>
              <a:rPr lang="nl-NL" sz="3600" dirty="0" smtClean="0"/>
              <a:t>ze zijn een geurig en aangenaam offer, dat God behaagt. Mijn God zal uit de overvloed van zijn majesteit elk tekort van u aanvullen, door Christus Jezus.</a:t>
            </a:r>
          </a:p>
          <a:p>
            <a:r>
              <a:rPr lang="nl-NL" sz="3600" dirty="0" smtClean="0"/>
              <a:t>Aan onze God en Vader komt de eer toe tot in alle eeuwigheid. Amen.</a:t>
            </a:r>
          </a:p>
          <a:p>
            <a:r>
              <a:rPr lang="nl-NL" sz="3600" dirty="0" smtClean="0"/>
              <a:t/>
            </a:r>
            <a:br>
              <a:rPr lang="nl-NL" sz="3600" dirty="0" smtClean="0"/>
            </a:br>
            <a:endParaRPr lang="nl-NL" sz="3600" dirty="0"/>
          </a:p>
        </p:txBody>
      </p:sp>
    </p:spTree>
    <p:extLst>
      <p:ext uri="{BB962C8B-B14F-4D97-AF65-F5344CB8AC3E}">
        <p14:creationId xmlns:p14="http://schemas.microsoft.com/office/powerpoint/2010/main" val="18429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68590" cy="4524315"/>
          </a:xfrm>
          <a:prstGeom prst="rect">
            <a:avLst/>
          </a:prstGeom>
        </p:spPr>
        <p:txBody>
          <a:bodyPr wrap="square">
            <a:spAutoFit/>
          </a:bodyPr>
          <a:lstStyle/>
          <a:p>
            <a:pPr algn="r"/>
            <a:r>
              <a:rPr lang="nl-NL" sz="3600" dirty="0" smtClean="0"/>
              <a:t>Filip 2:17</a:t>
            </a:r>
          </a:p>
          <a:p>
            <a:r>
              <a:rPr lang="nl-NL" sz="3600" dirty="0" smtClean="0"/>
              <a:t>Ook al zou mijn bloed als een offer worden uitgegoten, samen met het offer dat u brengt door de dienst van uw geloof,</a:t>
            </a:r>
          </a:p>
          <a:p>
            <a:r>
              <a:rPr lang="nl-NL" sz="3600" dirty="0" smtClean="0"/>
              <a:t>toch ben ik vol vreugde, samen met u allen.</a:t>
            </a:r>
          </a:p>
          <a:p>
            <a:r>
              <a:rPr lang="nl-NL" sz="3600" dirty="0" smtClean="0"/>
              <a:t/>
            </a:r>
            <a:br>
              <a:rPr lang="nl-NL" sz="3600" dirty="0" smtClean="0"/>
            </a:br>
            <a:endParaRPr lang="nl-NL" sz="3600" dirty="0" smtClean="0"/>
          </a:p>
          <a:p>
            <a:pPr algn="r"/>
            <a:endParaRPr lang="nl-NL" sz="3600" dirty="0"/>
          </a:p>
        </p:txBody>
      </p:sp>
    </p:spTree>
    <p:extLst>
      <p:ext uri="{BB962C8B-B14F-4D97-AF65-F5344CB8AC3E}">
        <p14:creationId xmlns:p14="http://schemas.microsoft.com/office/powerpoint/2010/main" val="171044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4855" y="457200"/>
            <a:ext cx="8468590" cy="5570756"/>
          </a:xfrm>
          <a:prstGeom prst="rect">
            <a:avLst/>
          </a:prstGeom>
        </p:spPr>
        <p:txBody>
          <a:bodyPr wrap="square">
            <a:spAutoFit/>
          </a:bodyPr>
          <a:lstStyle/>
          <a:p>
            <a:pPr algn="r"/>
            <a:r>
              <a:rPr lang="nl-NL" sz="3600" dirty="0" smtClean="0"/>
              <a:t>Filip 2:25-30 (1) </a:t>
            </a:r>
          </a:p>
          <a:p>
            <a:r>
              <a:rPr lang="nl-NL" sz="3200" dirty="0" smtClean="0"/>
              <a:t>Ik vind het nodig </a:t>
            </a:r>
            <a:r>
              <a:rPr lang="nl-NL" sz="3200" dirty="0" err="1" smtClean="0"/>
              <a:t>Epafroditus</a:t>
            </a:r>
            <a:r>
              <a:rPr lang="nl-NL" sz="3200" dirty="0" smtClean="0"/>
              <a:t> naar u terug te sturen. Hij is mijn broeder, medewerker en medestrijder geweest, en heeft mij namens u bijgestaan in mijn nood. </a:t>
            </a:r>
          </a:p>
          <a:p>
            <a:r>
              <a:rPr lang="nl-NL" sz="3200" dirty="0" smtClean="0"/>
              <a:t>Maar hij verlangt ernaar u allen weer te zien en maakt zich grote zorgen, omdat u van zijn ziekte hebt gehoord. Hij was inderdaad ziek en is bijna gestorven, maar God heeft zich over hem ontfermd. En niet alleen over hem, ook over mij:</a:t>
            </a:r>
          </a:p>
          <a:p>
            <a:r>
              <a:rPr lang="nl-NL" sz="3200" dirty="0" smtClean="0"/>
              <a:t>hij heeft me nog meer verdriet bespaard. </a:t>
            </a:r>
          </a:p>
        </p:txBody>
      </p:sp>
    </p:spTree>
    <p:extLst>
      <p:ext uri="{BB962C8B-B14F-4D97-AF65-F5344CB8AC3E}">
        <p14:creationId xmlns:p14="http://schemas.microsoft.com/office/powerpoint/2010/main" val="3762717675"/>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241</Words>
  <Application>Microsoft Office PowerPoint</Application>
  <PresentationFormat>Diavoorstelling (4:3)</PresentationFormat>
  <Paragraphs>31</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Reinate Cramer</dc:creator>
  <cp:lastModifiedBy>Reinate Cramer</cp:lastModifiedBy>
  <cp:revision>4</cp:revision>
  <dcterms:created xsi:type="dcterms:W3CDTF">2015-07-18T09:55:18Z</dcterms:created>
  <dcterms:modified xsi:type="dcterms:W3CDTF">2015-07-18T10:25:05Z</dcterms:modified>
</cp:coreProperties>
</file>