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67" r:id="rId3"/>
    <p:sldId id="264" r:id="rId4"/>
    <p:sldId id="265" r:id="rId5"/>
    <p:sldId id="263" r:id="rId6"/>
    <p:sldId id="260" r:id="rId7"/>
    <p:sldId id="259" r:id="rId8"/>
    <p:sldId id="273" r:id="rId9"/>
    <p:sldId id="268" r:id="rId10"/>
    <p:sldId id="272" r:id="rId11"/>
    <p:sldId id="271" r:id="rId12"/>
    <p:sldId id="270" r:id="rId13"/>
    <p:sldId id="276" r:id="rId14"/>
    <p:sldId id="274" r:id="rId15"/>
    <p:sldId id="269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192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5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8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06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3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70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10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4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9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0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5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8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3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8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7737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7/1/16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6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9053">
            <a:off x="1322922" y="1146643"/>
            <a:ext cx="3043234" cy="4963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56" y="819804"/>
            <a:ext cx="3274886" cy="5151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4062">
            <a:off x="3487089" y="602673"/>
            <a:ext cx="3509537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9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Stappenplan</a:t>
            </a:r>
            <a:r>
              <a:rPr lang="en-US" dirty="0" smtClean="0"/>
              <a:t> van Petrus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690689"/>
            <a:ext cx="5142600" cy="421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Geloof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Deugdzaamheid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Kennis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Zelfbeheersing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Volharding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Vroomheid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Liefde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 smtClean="0"/>
              <a:t>broers</a:t>
            </a:r>
            <a:r>
              <a:rPr lang="en-US" sz="2800" dirty="0" smtClean="0"/>
              <a:t>/</a:t>
            </a:r>
            <a:r>
              <a:rPr lang="en-US" sz="2800" dirty="0" err="1" smtClean="0"/>
              <a:t>zussen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Liefde</a:t>
            </a:r>
            <a:r>
              <a:rPr lang="en-US" sz="2800" dirty="0" smtClean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17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703263"/>
            <a:ext cx="54483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1" y="1299102"/>
            <a:ext cx="6112934" cy="4593697"/>
          </a:xfrm>
          <a:blipFill>
            <a:blip r:embed="rId2"/>
            <a:tile tx="0" ty="0" sx="100000" sy="100000" flip="none" algn="tl"/>
          </a:blipFill>
          <a:effectLst>
            <a:softEdge rad="114300"/>
          </a:effectLst>
        </p:spPr>
        <p:txBody>
          <a:bodyPr>
            <a:normAutofit/>
          </a:bodyPr>
          <a:lstStyle/>
          <a:p>
            <a:pPr marL="1143000" lvl="2" indent="-457200">
              <a:buFont typeface="+mj-lt"/>
              <a:buAutoNum type="arabicPeriod"/>
            </a:pPr>
            <a:endParaRPr lang="en-US" sz="3600" b="1" dirty="0" smtClean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1143000" lvl="2" indent="-457200">
              <a:buFont typeface="+mj-lt"/>
              <a:buAutoNum type="arabicPeriod"/>
            </a:pP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1143000" lvl="2" indent="-457200">
              <a:buFont typeface="+mj-lt"/>
              <a:buAutoNum type="arabicPeriod"/>
            </a:pPr>
            <a:endParaRPr lang="en-US" sz="3600" b="1" dirty="0" smtClean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1143000" lvl="2" indent="-45720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Adem</a:t>
            </a:r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in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Adem</a:t>
            </a:r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uit</a:t>
            </a:r>
            <a:endParaRPr lang="en-US" sz="3600" b="1" dirty="0" smtClean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1143000" lvl="2" indent="-457200">
              <a:buFont typeface="+mj-lt"/>
              <a:buAutoNum type="arabicPeriod"/>
            </a:pPr>
            <a:r>
              <a:rPr lang="en-US" sz="3600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Wees </a:t>
            </a:r>
            <a:r>
              <a:rPr lang="en-US" sz="3600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dankbaar</a:t>
            </a:r>
            <a:endParaRPr lang="en-US" sz="3600" b="1" dirty="0" smtClean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1143000" lvl="2" indent="-45720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Herhaal</a:t>
            </a:r>
            <a:endParaRPr lang="en-US" sz="3600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83292" y="1299103"/>
            <a:ext cx="6107642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Hoe word </a:t>
            </a:r>
            <a:r>
              <a:rPr lang="en-US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ik</a:t>
            </a:r>
            <a:r>
              <a:rPr lang="en-US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gelukkig</a:t>
            </a:r>
            <a:r>
              <a:rPr lang="en-US" b="1" dirty="0" smtClean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rPr>
              <a:t>?</a:t>
            </a:r>
            <a:endParaRPr lang="en-US" b="1" dirty="0">
              <a:solidFill>
                <a:schemeClr val="bg1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1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Stappenplan</a:t>
            </a:r>
            <a:r>
              <a:rPr lang="en-US" dirty="0" smtClean="0"/>
              <a:t> van Petrus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1690689"/>
            <a:ext cx="5142600" cy="421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Geloof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Deugdzaamheid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Kennis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Zelfbeheersing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Volharding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Vroomheid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Liefde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 smtClean="0"/>
              <a:t>broers</a:t>
            </a:r>
            <a:r>
              <a:rPr lang="en-US" sz="2800" dirty="0" smtClean="0"/>
              <a:t>/</a:t>
            </a:r>
            <a:r>
              <a:rPr lang="en-US" sz="2800" dirty="0" err="1" smtClean="0"/>
              <a:t>zussen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Liefde</a:t>
            </a:r>
            <a:r>
              <a:rPr lang="en-US" sz="2800" dirty="0" smtClean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0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8259" cy="1325563"/>
          </a:xfrm>
        </p:spPr>
        <p:txBody>
          <a:bodyPr wrap="none">
            <a:no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(2Pe 1:9-10a)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496291"/>
            <a:ext cx="7947316" cy="4749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Wie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niet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bezit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is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kortzichtig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ja blind,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vergeet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dat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u="sng" dirty="0">
                <a:solidFill>
                  <a:schemeClr val="tx1"/>
                </a:solidFill>
              </a:rPr>
              <a:t>van </a:t>
            </a:r>
            <a:r>
              <a:rPr lang="en" sz="2800" u="sng" dirty="0" err="1">
                <a:solidFill>
                  <a:schemeClr val="tx1"/>
                </a:solidFill>
              </a:rPr>
              <a:t>zijn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vroegere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zonden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gereinigd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Span u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daarom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des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meer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in om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uw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roeping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uitverkiezing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waar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maken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broeders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zusters</a:t>
            </a:r>
            <a:r>
              <a:rPr lang="en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8259" cy="1325563"/>
          </a:xfrm>
        </p:spPr>
        <p:txBody>
          <a:bodyPr wrap="none">
            <a:no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2Pe 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1:10b-11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496291"/>
            <a:ext cx="7947316" cy="4749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28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Als</a:t>
            </a:r>
            <a:r>
              <a:rPr lang="en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dit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alles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doet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komt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u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nooit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ten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val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zal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u </a:t>
            </a:r>
            <a:r>
              <a:rPr lang="en" sz="2800" u="sng" dirty="0" err="1">
                <a:solidFill>
                  <a:schemeClr val="tx1"/>
                </a:solidFill>
              </a:rPr>
              <a:t>onbelemmerd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toegang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worden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verleend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tot het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eeuwige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koninkrijk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Heer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redder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Christus</a:t>
            </a:r>
            <a:r>
              <a:rPr lang="en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8259" cy="1325563"/>
          </a:xfrm>
        </p:spPr>
        <p:txBody>
          <a:bodyPr wrap="none">
            <a:no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(2Pe 1:1-3)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496291"/>
            <a:ext cx="7961170" cy="4749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Van Simeon Petrus,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dienaar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apostel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Christus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Aan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allen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die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dankzij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rechtvaardigheid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God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redder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Christus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hetzelfde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kostbare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geloof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hebben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ontvangen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als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Genade</a:t>
            </a:r>
            <a:r>
              <a:rPr lang="en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u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vrede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in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overvloed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door de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kennis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God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Heer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Zijn</a:t>
            </a:r>
            <a:r>
              <a:rPr lang="en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goddelijke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macht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heeft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alles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geschonken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wat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nodig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is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voor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vroom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leven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door de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kennis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hem die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geroepen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heeft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door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zijn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majesteit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wonderbaarlijke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kracht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8259" cy="1325563"/>
          </a:xfrm>
        </p:spPr>
        <p:txBody>
          <a:bodyPr wrap="none">
            <a:no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(2Pe 1:1-3)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496291"/>
            <a:ext cx="7947316" cy="4749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Van Simeon Petrus,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dienaar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apostel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Christus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Aan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allen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die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dankzij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rechtvaardigheid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God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redder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Christus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hetzelfde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kostbare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geloof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hebben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ontvangen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als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Genade</a:t>
            </a:r>
            <a:r>
              <a:rPr lang="en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zij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u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vrede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in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overvloed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door de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kennis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God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Jezus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onze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Heer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Zijn</a:t>
            </a:r>
            <a:r>
              <a:rPr lang="en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goddelijke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macht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heeft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ons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alles</a:t>
            </a:r>
            <a:r>
              <a:rPr lang="en" sz="2800" u="sng" dirty="0">
                <a:solidFill>
                  <a:schemeClr val="tx1"/>
                </a:solidFill>
              </a:rPr>
              <a:t> </a:t>
            </a:r>
            <a:r>
              <a:rPr lang="en" sz="2800" u="sng" dirty="0" err="1">
                <a:solidFill>
                  <a:schemeClr val="tx1"/>
                </a:solidFill>
              </a:rPr>
              <a:t>geschonken</a:t>
            </a:r>
            <a:r>
              <a:rPr lang="en" sz="2800" u="sng" dirty="0">
                <a:solidFill>
                  <a:schemeClr val="tx1"/>
                </a:solidFill>
              </a:rPr>
              <a:t> wat </a:t>
            </a:r>
            <a:r>
              <a:rPr lang="en" sz="2800" u="sng" dirty="0" err="1">
                <a:solidFill>
                  <a:schemeClr val="tx1"/>
                </a:solidFill>
              </a:rPr>
              <a:t>nodig</a:t>
            </a:r>
            <a:r>
              <a:rPr lang="en" sz="2800" u="sng" dirty="0">
                <a:solidFill>
                  <a:schemeClr val="tx1"/>
                </a:solidFill>
              </a:rPr>
              <a:t> is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voor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vroom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leven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door de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kennis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van hem die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ons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geroepen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heeft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door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zijn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majesteit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en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wonderbaarlijke</a:t>
            </a:r>
            <a:r>
              <a:rPr lang="en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kracht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0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8259" cy="1325563"/>
          </a:xfrm>
        </p:spPr>
        <p:txBody>
          <a:bodyPr wrap="none">
            <a:noAutofit/>
          </a:bodyPr>
          <a:lstStyle/>
          <a:p>
            <a:r>
              <a:rPr lang="en-US" dirty="0" err="1" smtClean="0"/>
              <a:t>Stappenplan</a:t>
            </a:r>
            <a:r>
              <a:rPr lang="en-US" dirty="0" smtClean="0"/>
              <a:t> van Petrus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496291"/>
            <a:ext cx="8238260" cy="474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Span </a:t>
            </a:r>
            <a:r>
              <a:rPr lang="en-US" sz="2800" dirty="0" err="1"/>
              <a:t>daarom</a:t>
            </a:r>
            <a:r>
              <a:rPr lang="en-US" sz="2800" dirty="0"/>
              <a:t> al </a:t>
            </a:r>
            <a:r>
              <a:rPr lang="en-US" sz="2800" dirty="0" err="1"/>
              <a:t>uw</a:t>
            </a:r>
            <a:r>
              <a:rPr lang="en-US" sz="2800" dirty="0"/>
              <a:t> </a:t>
            </a:r>
            <a:r>
              <a:rPr lang="en-US" sz="2800" dirty="0" err="1"/>
              <a:t>krachten</a:t>
            </a:r>
            <a:r>
              <a:rPr lang="en-US" sz="2800" dirty="0"/>
              <a:t> </a:t>
            </a:r>
            <a:r>
              <a:rPr lang="en-US" sz="2800" dirty="0" smtClean="0"/>
              <a:t>in</a:t>
            </a:r>
          </a:p>
          <a:p>
            <a:pPr marL="0" indent="0">
              <a:buNone/>
            </a:pPr>
            <a:r>
              <a:rPr lang="en-US" sz="2800" dirty="0" smtClean="0"/>
              <a:t>om </a:t>
            </a:r>
            <a:r>
              <a:rPr lang="en-US" sz="2800" dirty="0" err="1"/>
              <a:t>uw</a:t>
            </a:r>
            <a:r>
              <a:rPr lang="en-US" sz="2800" dirty="0"/>
              <a:t> </a:t>
            </a:r>
            <a:r>
              <a:rPr lang="en-US" sz="2800" dirty="0" err="1" smtClean="0"/>
              <a:t>geloof</a:t>
            </a:r>
            <a:r>
              <a:rPr lang="en-US" sz="2800" dirty="0" smtClean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verrijken</a:t>
            </a:r>
            <a:r>
              <a:rPr lang="en-US" sz="2800" dirty="0"/>
              <a:t> met </a:t>
            </a:r>
            <a:r>
              <a:rPr lang="en-US" sz="2800" dirty="0" err="1"/>
              <a:t>deugdzaamheid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err="1" smtClean="0"/>
              <a:t>uw</a:t>
            </a:r>
            <a:r>
              <a:rPr lang="en-US" sz="2800" dirty="0" smtClean="0"/>
              <a:t> </a:t>
            </a:r>
            <a:r>
              <a:rPr lang="en-US" sz="2800" dirty="0" err="1" smtClean="0"/>
              <a:t>deugdzaamheid</a:t>
            </a:r>
            <a:r>
              <a:rPr lang="en-US" sz="2800" dirty="0" smtClean="0"/>
              <a:t> </a:t>
            </a:r>
            <a:r>
              <a:rPr lang="en-US" sz="2800" dirty="0"/>
              <a:t>met </a:t>
            </a:r>
            <a:r>
              <a:rPr lang="en-US" sz="2800" dirty="0" err="1"/>
              <a:t>kennis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uw</a:t>
            </a:r>
            <a:r>
              <a:rPr lang="en-US" sz="2800" dirty="0" smtClean="0"/>
              <a:t> </a:t>
            </a:r>
            <a:r>
              <a:rPr lang="en-US" sz="2800" dirty="0" err="1" smtClean="0"/>
              <a:t>kennis</a:t>
            </a:r>
            <a:r>
              <a:rPr lang="en-US" sz="2800" dirty="0" smtClean="0"/>
              <a:t> </a:t>
            </a:r>
            <a:r>
              <a:rPr lang="en-US" sz="2800" dirty="0"/>
              <a:t>met </a:t>
            </a:r>
            <a:r>
              <a:rPr lang="en-US" sz="2800" dirty="0" err="1" smtClean="0"/>
              <a:t>zelfbeheersing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err="1" smtClean="0"/>
              <a:t>uw</a:t>
            </a:r>
            <a:r>
              <a:rPr lang="en-US" sz="2800" dirty="0" smtClean="0"/>
              <a:t> </a:t>
            </a:r>
            <a:r>
              <a:rPr lang="en-US" sz="2800" dirty="0" err="1" smtClean="0"/>
              <a:t>zelfbeheersing</a:t>
            </a:r>
            <a:r>
              <a:rPr lang="en-US" sz="2800" dirty="0" smtClean="0"/>
              <a:t> </a:t>
            </a:r>
            <a:r>
              <a:rPr lang="en-US" sz="2800" dirty="0"/>
              <a:t>met </a:t>
            </a:r>
            <a:r>
              <a:rPr lang="en-US" sz="2800" dirty="0" err="1" smtClean="0"/>
              <a:t>volharding</a:t>
            </a:r>
            <a:r>
              <a:rPr lang="en-US" sz="2800" dirty="0" smtClean="0"/>
              <a:t>,</a:t>
            </a:r>
          </a:p>
          <a:p>
            <a:pPr marL="0" indent="0">
              <a:buNone/>
            </a:pPr>
            <a:r>
              <a:rPr lang="en-US" sz="2800" dirty="0" err="1" smtClean="0"/>
              <a:t>uw</a:t>
            </a:r>
            <a:r>
              <a:rPr lang="en-US" sz="2800" dirty="0" smtClean="0"/>
              <a:t> </a:t>
            </a:r>
            <a:r>
              <a:rPr lang="en-US" sz="2800" dirty="0" err="1" smtClean="0"/>
              <a:t>volharding</a:t>
            </a:r>
            <a:r>
              <a:rPr lang="en-US" sz="2800" dirty="0" smtClean="0"/>
              <a:t> </a:t>
            </a:r>
            <a:r>
              <a:rPr lang="en-US" sz="2800" dirty="0"/>
              <a:t>met </a:t>
            </a:r>
            <a:r>
              <a:rPr lang="en-US" sz="2800" dirty="0" err="1"/>
              <a:t>vroomheid</a:t>
            </a:r>
            <a:r>
              <a:rPr lang="en-US" sz="2800" dirty="0"/>
              <a:t>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uw</a:t>
            </a:r>
            <a:r>
              <a:rPr lang="en-US" sz="2800" dirty="0" smtClean="0"/>
              <a:t> </a:t>
            </a:r>
            <a:r>
              <a:rPr lang="en-US" sz="2800" dirty="0" err="1" smtClean="0"/>
              <a:t>vroomheid</a:t>
            </a:r>
            <a:r>
              <a:rPr lang="en-US" sz="2800" dirty="0" smtClean="0"/>
              <a:t> </a:t>
            </a:r>
            <a:r>
              <a:rPr lang="en-US" sz="2800" dirty="0"/>
              <a:t>met </a:t>
            </a:r>
            <a:r>
              <a:rPr lang="en-US" sz="2800" dirty="0" err="1"/>
              <a:t>liefde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uw</a:t>
            </a:r>
            <a:r>
              <a:rPr lang="en-US" sz="2800" dirty="0"/>
              <a:t> </a:t>
            </a:r>
            <a:r>
              <a:rPr lang="en-US" sz="2800" dirty="0" err="1"/>
              <a:t>broeders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 smtClean="0"/>
              <a:t>zusters</a:t>
            </a:r>
            <a:r>
              <a:rPr lang="en-US" sz="2800" dirty="0" smtClean="0"/>
              <a:t>, </a:t>
            </a:r>
          </a:p>
          <a:p>
            <a:pPr marL="0" indent="0">
              <a:buNone/>
            </a:pP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uw</a:t>
            </a:r>
            <a:r>
              <a:rPr lang="en-US" sz="2800" dirty="0" smtClean="0"/>
              <a:t> </a:t>
            </a:r>
            <a:r>
              <a:rPr lang="en-US" sz="2800" dirty="0" err="1" smtClean="0"/>
              <a:t>liefde</a:t>
            </a:r>
            <a:r>
              <a:rPr lang="en-US" sz="2800" dirty="0" smtClean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uw</a:t>
            </a:r>
            <a:r>
              <a:rPr lang="en-US" sz="2800" dirty="0"/>
              <a:t> </a:t>
            </a:r>
            <a:r>
              <a:rPr lang="en-US" sz="2800" dirty="0" err="1"/>
              <a:t>broeders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zusters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met </a:t>
            </a:r>
            <a:r>
              <a:rPr lang="en-US" sz="2800" dirty="0" err="1"/>
              <a:t>liefde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allen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11636" y="365126"/>
            <a:ext cx="2355272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2Pe 1:5-7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13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Stappenplan</a:t>
            </a:r>
            <a:r>
              <a:rPr lang="en-US" dirty="0" smtClean="0"/>
              <a:t> van Petrus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3200" y="2026723"/>
            <a:ext cx="5142600" cy="421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Geloof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Deugdzaamheid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Kennis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Zelfbeheersing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Volharding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Vroomheid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Liefde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 smtClean="0"/>
              <a:t>broers</a:t>
            </a:r>
            <a:r>
              <a:rPr lang="en-US" sz="2800" dirty="0" smtClean="0"/>
              <a:t>/</a:t>
            </a:r>
            <a:r>
              <a:rPr lang="en-US" sz="2800" dirty="0" err="1" smtClean="0"/>
              <a:t>zussen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Liefde</a:t>
            </a:r>
            <a:r>
              <a:rPr lang="en-US" sz="2800" dirty="0" smtClean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43891" y="1843089"/>
            <a:ext cx="7495309" cy="2585323"/>
          </a:xfrm>
          <a:prstGeom prst="rect">
            <a:avLst/>
          </a:prstGeom>
          <a:solidFill>
            <a:schemeClr val="bg1">
              <a:alpha val="98000"/>
            </a:schemeClr>
          </a:solidFill>
          <a:ln w="254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50800" dist="355600" dir="5400000" sx="16000" sy="16000" algn="ctr" rotWithShape="0">
              <a:srgbClr val="000000">
                <a:alpha val="43137"/>
              </a:srgb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iemand</a:t>
            </a:r>
            <a:r>
              <a:rPr lang="en-US" sz="2400" dirty="0"/>
              <a:t> </a:t>
            </a:r>
            <a:r>
              <a:rPr lang="en-US" sz="2400" dirty="0" err="1"/>
              <a:t>zegt</a:t>
            </a:r>
            <a:r>
              <a:rPr lang="en-US" sz="2400" dirty="0"/>
              <a:t>: ‘</a:t>
            </a:r>
            <a:r>
              <a:rPr lang="en-US" sz="2400" dirty="0" err="1"/>
              <a:t>Ik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God </a:t>
            </a:r>
            <a:r>
              <a:rPr lang="en-US" sz="2400" dirty="0" err="1"/>
              <a:t>lief</a:t>
            </a:r>
            <a:r>
              <a:rPr lang="en-US" sz="2400" dirty="0"/>
              <a:t>,’ maar </a:t>
            </a:r>
            <a:r>
              <a:rPr lang="en-US" sz="2400" dirty="0" err="1"/>
              <a:t>hij</a:t>
            </a:r>
            <a:r>
              <a:rPr lang="en-US" sz="2400" dirty="0"/>
              <a:t> </a:t>
            </a:r>
            <a:r>
              <a:rPr lang="en-US" sz="2400" dirty="0" err="1"/>
              <a:t>haat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broeder</a:t>
            </a:r>
            <a:r>
              <a:rPr lang="en-US" sz="2400" dirty="0"/>
              <a:t> of </a:t>
            </a:r>
            <a:r>
              <a:rPr lang="en-US" sz="2400" dirty="0" err="1"/>
              <a:t>zuster</a:t>
            </a:r>
            <a:r>
              <a:rPr lang="en-US" sz="2400" dirty="0"/>
              <a:t>, is </a:t>
            </a:r>
            <a:r>
              <a:rPr lang="en-US" sz="2400" dirty="0" err="1"/>
              <a:t>hij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leugenaar</a:t>
            </a:r>
            <a:r>
              <a:rPr lang="en-US" sz="2400" dirty="0"/>
              <a:t>. Want </a:t>
            </a:r>
            <a:r>
              <a:rPr lang="en-US" sz="2400" dirty="0" err="1"/>
              <a:t>iemand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onmogelijk</a:t>
            </a:r>
            <a:r>
              <a:rPr lang="en-US" sz="2400" dirty="0"/>
              <a:t> God, die </a:t>
            </a:r>
            <a:r>
              <a:rPr lang="en-US" sz="2400" dirty="0" err="1"/>
              <a:t>hij</a:t>
            </a:r>
            <a:r>
              <a:rPr lang="en-US" sz="2400" dirty="0"/>
              <a:t> </a:t>
            </a:r>
            <a:r>
              <a:rPr lang="en-US" sz="2400" dirty="0" err="1"/>
              <a:t>nooit</a:t>
            </a:r>
            <a:r>
              <a:rPr lang="en-US" sz="2400" dirty="0"/>
              <a:t> </a:t>
            </a:r>
            <a:r>
              <a:rPr lang="en-US" sz="2400" dirty="0" err="1"/>
              <a:t>gezien</a:t>
            </a:r>
            <a:r>
              <a:rPr lang="en-US" sz="2400" dirty="0"/>
              <a:t> </a:t>
            </a:r>
            <a:r>
              <a:rPr lang="en-US" sz="2400" dirty="0" err="1"/>
              <a:t>heeft</a:t>
            </a:r>
            <a:r>
              <a:rPr lang="en-US" sz="2400" dirty="0"/>
              <a:t>, </a:t>
            </a:r>
            <a:r>
              <a:rPr lang="en-US" sz="2400" dirty="0" err="1"/>
              <a:t>liefhebben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/>
              <a:t>hij</a:t>
            </a:r>
            <a:r>
              <a:rPr lang="en-US" sz="2400" dirty="0"/>
              <a:t> de </a:t>
            </a:r>
            <a:r>
              <a:rPr lang="en-US" sz="2400" dirty="0" err="1"/>
              <a:t>ander</a:t>
            </a:r>
            <a:r>
              <a:rPr lang="en-US" sz="2400" dirty="0"/>
              <a:t>, die </a:t>
            </a:r>
            <a:r>
              <a:rPr lang="en-US" sz="2400" dirty="0" err="1"/>
              <a:t>hij</a:t>
            </a:r>
            <a:r>
              <a:rPr lang="en-US" sz="2400" dirty="0"/>
              <a:t> </a:t>
            </a:r>
            <a:r>
              <a:rPr lang="en-US" sz="2400" dirty="0" err="1"/>
              <a:t>wel</a:t>
            </a:r>
            <a:r>
              <a:rPr lang="en-US" sz="2400" dirty="0"/>
              <a:t> </a:t>
            </a:r>
            <a:r>
              <a:rPr lang="en-US" sz="2400" dirty="0" err="1"/>
              <a:t>ziet</a:t>
            </a:r>
            <a:r>
              <a:rPr lang="en-US" sz="2400" dirty="0"/>
              <a:t>,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liefheeft</a:t>
            </a:r>
            <a:r>
              <a:rPr lang="en-US" sz="2400" dirty="0"/>
              <a:t>. We </a:t>
            </a:r>
            <a:r>
              <a:rPr lang="en-US" sz="2400" dirty="0" err="1"/>
              <a:t>hebben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</a:t>
            </a:r>
            <a:r>
              <a:rPr lang="en-US" sz="2400" dirty="0" err="1"/>
              <a:t>dit</a:t>
            </a:r>
            <a:r>
              <a:rPr lang="en-US" sz="2400" dirty="0"/>
              <a:t> </a:t>
            </a:r>
            <a:r>
              <a:rPr lang="en-US" sz="2400" dirty="0" err="1"/>
              <a:t>gebod</a:t>
            </a:r>
            <a:r>
              <a:rPr lang="en-US" sz="2400" dirty="0"/>
              <a:t> van hem </a:t>
            </a:r>
            <a:r>
              <a:rPr lang="en-US" sz="2400" dirty="0" err="1"/>
              <a:t>gekregen</a:t>
            </a:r>
            <a:r>
              <a:rPr lang="en-US" sz="2400" dirty="0"/>
              <a:t>: </a:t>
            </a:r>
            <a:r>
              <a:rPr lang="en-US" sz="2400" dirty="0" err="1"/>
              <a:t>wie</a:t>
            </a:r>
            <a:r>
              <a:rPr lang="en-US" sz="2400" dirty="0"/>
              <a:t> God </a:t>
            </a:r>
            <a:r>
              <a:rPr lang="en-US" sz="2400" dirty="0" err="1"/>
              <a:t>liefheeft</a:t>
            </a:r>
            <a:r>
              <a:rPr lang="en-US" sz="2400" dirty="0"/>
              <a:t>, </a:t>
            </a:r>
            <a:r>
              <a:rPr lang="en-US" sz="2400" dirty="0" err="1"/>
              <a:t>moet</a:t>
            </a:r>
            <a:r>
              <a:rPr lang="en-US" sz="2400" dirty="0"/>
              <a:t> </a:t>
            </a:r>
            <a:r>
              <a:rPr lang="en-US" sz="2400" dirty="0" err="1"/>
              <a:t>ook</a:t>
            </a:r>
            <a:r>
              <a:rPr lang="en-US" sz="2400" dirty="0"/>
              <a:t> de </a:t>
            </a:r>
            <a:r>
              <a:rPr lang="en-US" sz="2400" dirty="0" err="1"/>
              <a:t>ander</a:t>
            </a:r>
            <a:r>
              <a:rPr lang="en-US" sz="2400" dirty="0"/>
              <a:t> </a:t>
            </a:r>
            <a:r>
              <a:rPr lang="en-US" sz="2400" dirty="0" err="1"/>
              <a:t>liefhebben</a:t>
            </a:r>
            <a:r>
              <a:rPr lang="en-US" sz="2400" dirty="0" smtClean="0"/>
              <a:t>.</a:t>
            </a:r>
          </a:p>
          <a:p>
            <a:pPr algn="r"/>
            <a:r>
              <a:rPr lang="en-US" dirty="0" smtClean="0"/>
              <a:t>1 Joh 4:20 </a:t>
            </a:r>
            <a:r>
              <a:rPr lang="en-US" dirty="0" err="1" smtClean="0"/>
              <a:t>en</a:t>
            </a:r>
            <a:r>
              <a:rPr lang="en-US" dirty="0" smtClean="0"/>
              <a:t> 21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3891" y="3660418"/>
            <a:ext cx="7495309" cy="1107996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 cap="rnd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50000"/>
                    <a:lumOff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>
            <a:outerShdw blurRad="50800" dist="355600" dir="5400000" sx="16000" sy="16000" algn="ctr" rotWithShape="0">
              <a:srgbClr val="000000">
                <a:alpha val="43137"/>
              </a:srgb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" sz="2400" dirty="0"/>
              <a:t>Zo is het </a:t>
            </a:r>
            <a:r>
              <a:rPr lang="en" sz="2400" dirty="0" err="1"/>
              <a:t>ook</a:t>
            </a:r>
            <a:r>
              <a:rPr lang="en" sz="2400" dirty="0"/>
              <a:t> met </a:t>
            </a:r>
            <a:r>
              <a:rPr lang="en" sz="2400" dirty="0" err="1"/>
              <a:t>geloof</a:t>
            </a:r>
            <a:r>
              <a:rPr lang="en" sz="2400" dirty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" sz="2400" dirty="0" err="1" smtClean="0"/>
              <a:t>als</a:t>
            </a:r>
            <a:r>
              <a:rPr lang="en" sz="2400" dirty="0" smtClean="0"/>
              <a:t> </a:t>
            </a:r>
            <a:r>
              <a:rPr lang="en" sz="2400" dirty="0"/>
              <a:t>het </a:t>
            </a:r>
            <a:r>
              <a:rPr lang="en" sz="2400" dirty="0" err="1"/>
              <a:t>zich</a:t>
            </a:r>
            <a:r>
              <a:rPr lang="en" sz="2400" dirty="0"/>
              <a:t> </a:t>
            </a:r>
            <a:r>
              <a:rPr lang="en" sz="2400" dirty="0" err="1"/>
              <a:t>niet</a:t>
            </a:r>
            <a:r>
              <a:rPr lang="en" sz="2400" dirty="0"/>
              <a:t> </a:t>
            </a:r>
            <a:r>
              <a:rPr lang="en" sz="2400" dirty="0" err="1"/>
              <a:t>daadwerkelijk</a:t>
            </a:r>
            <a:r>
              <a:rPr lang="en" sz="2400" dirty="0"/>
              <a:t> </a:t>
            </a:r>
            <a:r>
              <a:rPr lang="en" sz="2400" dirty="0" err="1"/>
              <a:t>bewijst</a:t>
            </a:r>
            <a:r>
              <a:rPr lang="en" sz="2400" dirty="0"/>
              <a:t>, is het </a:t>
            </a:r>
            <a:r>
              <a:rPr lang="en" sz="2400" dirty="0" err="1"/>
              <a:t>dood</a:t>
            </a:r>
            <a:r>
              <a:rPr lang="en" sz="2400" dirty="0"/>
              <a:t>. </a:t>
            </a:r>
          </a:p>
          <a:p>
            <a:pPr algn="r"/>
            <a:r>
              <a:rPr lang="en-US" dirty="0" err="1" smtClean="0"/>
              <a:t>Jak</a:t>
            </a:r>
            <a:r>
              <a:rPr lang="en-US" dirty="0" smtClean="0"/>
              <a:t> 2:17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Stappenplan</a:t>
            </a:r>
            <a:r>
              <a:rPr lang="en-US" dirty="0" smtClean="0"/>
              <a:t> van Petrus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3200" y="2026723"/>
            <a:ext cx="4279000" cy="4891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/>
              <a:t>Geloof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Kennis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Volharding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err="1" smtClean="0"/>
              <a:t>Liefde</a:t>
            </a:r>
            <a:r>
              <a:rPr lang="en-US" sz="2800" dirty="0" smtClean="0"/>
              <a:t> </a:t>
            </a:r>
            <a:r>
              <a:rPr lang="en-US" sz="2800" dirty="0" err="1" smtClean="0"/>
              <a:t>voor</a:t>
            </a:r>
            <a:r>
              <a:rPr lang="en-US" sz="2800" dirty="0" smtClean="0"/>
              <a:t> </a:t>
            </a:r>
            <a:r>
              <a:rPr lang="en-US" sz="2800" dirty="0" err="1" smtClean="0"/>
              <a:t>broers</a:t>
            </a:r>
            <a:r>
              <a:rPr lang="en-US" sz="2800" dirty="0" smtClean="0"/>
              <a:t>/</a:t>
            </a:r>
            <a:r>
              <a:rPr lang="en-US" sz="2800" dirty="0" err="1" smtClean="0"/>
              <a:t>zussen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63200" y="2026723"/>
            <a:ext cx="5142600" cy="4219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Deugdzaamheid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Zelfbeheersing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Vroomheid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Liefde</a:t>
            </a:r>
            <a:r>
              <a:rPr lang="en-US" sz="2800" dirty="0"/>
              <a:t>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allen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1503503"/>
            <a:ext cx="6813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Binnen</a:t>
            </a:r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								</a:t>
            </a:r>
            <a:r>
              <a:rPr lang="en-US" sz="2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Buiten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25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25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25 -1.85185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5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25 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25 5.55112E-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25 -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5 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5 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25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5 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25 1.4814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8259" cy="1325563"/>
          </a:xfrm>
        </p:spPr>
        <p:txBody>
          <a:bodyPr wrap="none">
            <a:no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(2Pe 1:4)</a:t>
            </a:r>
            <a:endParaRPr lang="en-US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496291"/>
            <a:ext cx="7947316" cy="4749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2800" dirty="0" err="1">
                <a:solidFill>
                  <a:schemeClr val="tx1"/>
                </a:solidFill>
              </a:rPr>
              <a:t>Hiermee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zijn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ons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kostbare</a:t>
            </a:r>
            <a:r>
              <a:rPr lang="en" sz="2800" dirty="0">
                <a:solidFill>
                  <a:schemeClr val="tx1"/>
                </a:solidFill>
              </a:rPr>
              <a:t>, </a:t>
            </a:r>
            <a:r>
              <a:rPr lang="en" sz="2800" dirty="0" err="1">
                <a:solidFill>
                  <a:schemeClr val="tx1"/>
                </a:solidFill>
              </a:rPr>
              <a:t>rijke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beloften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gedaan</a:t>
            </a:r>
            <a:r>
              <a:rPr lang="en" sz="2800" dirty="0">
                <a:solidFill>
                  <a:schemeClr val="tx1"/>
                </a:solidFill>
              </a:rPr>
              <a:t>, </a:t>
            </a:r>
            <a:r>
              <a:rPr lang="en" sz="2800" dirty="0" err="1">
                <a:solidFill>
                  <a:schemeClr val="tx1"/>
                </a:solidFill>
              </a:rPr>
              <a:t>opdat</a:t>
            </a:r>
            <a:r>
              <a:rPr lang="en" sz="2800" dirty="0">
                <a:solidFill>
                  <a:schemeClr val="tx1"/>
                </a:solidFill>
              </a:rPr>
              <a:t> u </a:t>
            </a:r>
            <a:r>
              <a:rPr lang="en" sz="2800" dirty="0" err="1">
                <a:solidFill>
                  <a:schemeClr val="tx1"/>
                </a:solidFill>
              </a:rPr>
              <a:t>zou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ontkomen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aan</a:t>
            </a:r>
            <a:r>
              <a:rPr lang="en" sz="2800" dirty="0">
                <a:solidFill>
                  <a:schemeClr val="tx1"/>
                </a:solidFill>
              </a:rPr>
              <a:t> het </a:t>
            </a:r>
            <a:r>
              <a:rPr lang="en" sz="2800" dirty="0" err="1">
                <a:solidFill>
                  <a:schemeClr val="tx1"/>
                </a:solidFill>
              </a:rPr>
              <a:t>verderf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dat</a:t>
            </a:r>
            <a:r>
              <a:rPr lang="en" sz="2800" dirty="0">
                <a:solidFill>
                  <a:schemeClr val="tx1"/>
                </a:solidFill>
              </a:rPr>
              <a:t> de </a:t>
            </a:r>
            <a:r>
              <a:rPr lang="en" sz="2800" dirty="0" err="1">
                <a:solidFill>
                  <a:schemeClr val="tx1"/>
                </a:solidFill>
              </a:rPr>
              <a:t>wereld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beheerst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als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gevolg</a:t>
            </a:r>
            <a:r>
              <a:rPr lang="en" sz="2800" dirty="0">
                <a:solidFill>
                  <a:schemeClr val="tx1"/>
                </a:solidFill>
              </a:rPr>
              <a:t> van de </a:t>
            </a:r>
            <a:r>
              <a:rPr lang="en" sz="2800" dirty="0" err="1">
                <a:solidFill>
                  <a:schemeClr val="tx1"/>
                </a:solidFill>
              </a:rPr>
              <a:t>begeerte</a:t>
            </a:r>
            <a:r>
              <a:rPr lang="en" sz="2800" dirty="0">
                <a:solidFill>
                  <a:schemeClr val="tx1"/>
                </a:solidFill>
              </a:rPr>
              <a:t>, </a:t>
            </a:r>
            <a:r>
              <a:rPr lang="en" sz="2800" dirty="0" err="1">
                <a:solidFill>
                  <a:schemeClr val="tx1"/>
                </a:solidFill>
              </a:rPr>
              <a:t>en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opdat</a:t>
            </a:r>
            <a:r>
              <a:rPr lang="en" sz="2800" dirty="0">
                <a:solidFill>
                  <a:schemeClr val="tx1"/>
                </a:solidFill>
              </a:rPr>
              <a:t> u </a:t>
            </a:r>
            <a:r>
              <a:rPr lang="en" sz="2800" dirty="0" err="1">
                <a:solidFill>
                  <a:schemeClr val="tx1"/>
                </a:solidFill>
              </a:rPr>
              <a:t>deel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zou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krijgen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aan</a:t>
            </a:r>
            <a:r>
              <a:rPr lang="en" sz="2800" dirty="0">
                <a:solidFill>
                  <a:schemeClr val="tx1"/>
                </a:solidFill>
              </a:rPr>
              <a:t> de </a:t>
            </a:r>
            <a:r>
              <a:rPr lang="en" sz="2800" dirty="0" err="1">
                <a:solidFill>
                  <a:schemeClr val="tx1"/>
                </a:solidFill>
              </a:rPr>
              <a:t>goddelijke</a:t>
            </a:r>
            <a:r>
              <a:rPr lang="en" sz="2800" dirty="0">
                <a:solidFill>
                  <a:schemeClr val="tx1"/>
                </a:solidFill>
              </a:rPr>
              <a:t> </a:t>
            </a:r>
            <a:r>
              <a:rPr lang="en" sz="2800" dirty="0" err="1">
                <a:solidFill>
                  <a:schemeClr val="tx1"/>
                </a:solidFill>
              </a:rPr>
              <a:t>natuur</a:t>
            </a:r>
            <a:r>
              <a:rPr lang="en" sz="2800" dirty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482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Corbel</vt:lpstr>
      <vt:lpstr>Garamond</vt:lpstr>
      <vt:lpstr>Arial</vt:lpstr>
      <vt:lpstr>Depth</vt:lpstr>
      <vt:lpstr>PowerPoint Presentation</vt:lpstr>
      <vt:lpstr>PowerPoint Presentation</vt:lpstr>
      <vt:lpstr>(2Pe 1:1-3)</vt:lpstr>
      <vt:lpstr>(2Pe 1:1-3)</vt:lpstr>
      <vt:lpstr>Stappenplan van Petrus</vt:lpstr>
      <vt:lpstr>Stappenplan van Petrus</vt:lpstr>
      <vt:lpstr>Stappenplan van Petrus</vt:lpstr>
      <vt:lpstr>PowerPoint Presentation</vt:lpstr>
      <vt:lpstr>(2Pe 1:4)</vt:lpstr>
      <vt:lpstr>Stappenplan van Petrus</vt:lpstr>
      <vt:lpstr>PowerPoint Presentation</vt:lpstr>
      <vt:lpstr>Hoe word ik gelukkig?</vt:lpstr>
      <vt:lpstr>PowerPoint Presentation</vt:lpstr>
      <vt:lpstr>Stappenplan van Petrus</vt:lpstr>
      <vt:lpstr>(2Pe 1:9-10a)</vt:lpstr>
      <vt:lpstr>(2Pe 1:10b-11)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Reinate Cramer</dc:creator>
  <cp:lastModifiedBy>Reinate Cramer</cp:lastModifiedBy>
  <cp:revision>33</cp:revision>
  <dcterms:created xsi:type="dcterms:W3CDTF">2016-07-01T08:35:00Z</dcterms:created>
  <dcterms:modified xsi:type="dcterms:W3CDTF">2016-07-01T20:07:59Z</dcterms:modified>
</cp:coreProperties>
</file>