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5" r:id="rId3"/>
    <p:sldId id="282" r:id="rId4"/>
    <p:sldId id="283" r:id="rId5"/>
    <p:sldId id="284" r:id="rId6"/>
    <p:sldId id="285" r:id="rId7"/>
    <p:sldId id="277" r:id="rId8"/>
    <p:sldId id="286" r:id="rId9"/>
    <p:sldId id="296" r:id="rId10"/>
    <p:sldId id="287" r:id="rId11"/>
    <p:sldId id="288" r:id="rId12"/>
    <p:sldId id="289" r:id="rId13"/>
    <p:sldId id="290" r:id="rId14"/>
    <p:sldId id="293" r:id="rId15"/>
    <p:sldId id="295" r:id="rId16"/>
    <p:sldId id="294" r:id="rId17"/>
    <p:sldId id="292" r:id="rId18"/>
    <p:sldId id="29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2"/>
    <p:restoredTop sz="94673"/>
  </p:normalViewPr>
  <p:slideViewPr>
    <p:cSldViewPr snapToGrid="0" snapToObjects="1">
      <p:cViewPr varScale="1">
        <p:scale>
          <a:sx n="94" d="100"/>
          <a:sy n="94" d="100"/>
        </p:scale>
        <p:origin x="192" y="1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6519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96112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8529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16825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CB304-5E1C-8C48-9FFE-5FDC719F4CBD}" type="datetimeFigureOut">
              <a:rPr lang="en-US" smtClean="0"/>
              <a:t>1/14/17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37375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CB304-5E1C-8C48-9FFE-5FDC719F4CBD}" type="datetimeFigureOut">
              <a:rPr lang="en-US" smtClean="0"/>
              <a:t>1/14/17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35631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CB304-5E1C-8C48-9FFE-5FDC719F4CBD}" type="datetimeFigureOut">
              <a:rPr lang="en-US" smtClean="0"/>
              <a:t>1/14/17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1453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CB304-5E1C-8C48-9FFE-5FDC719F4CBD}" type="datetimeFigureOut">
              <a:rPr lang="en-US" smtClean="0"/>
              <a:t>1/14/17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7720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CB304-5E1C-8C48-9FFE-5FDC719F4CBD}" type="datetimeFigureOut">
              <a:rPr lang="en-US" smtClean="0"/>
              <a:t>1/14/17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7220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88713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774877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CB304-5E1C-8C48-9FFE-5FDC719F4CBD}" type="datetimeFigureOut">
              <a:rPr lang="en-US" smtClean="0"/>
              <a:t>1/14/17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3116C-2D9C-3E49-97CE-E48B07AD7264}" type="slidenum">
              <a:rPr lang="en-US" smtClean="0"/>
              <a:t>‹#›</a:t>
            </a:fld>
            <a:endParaRPr lang="en-US"/>
          </a:p>
        </p:txBody>
      </p:sp>
    </p:spTree>
    <p:extLst>
      <p:ext uri="{BB962C8B-B14F-4D97-AF65-F5344CB8AC3E}">
        <p14:creationId xmlns:p14="http://schemas.microsoft.com/office/powerpoint/2010/main" val="172188700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a:p>
        </p:txBody>
      </p:sp>
    </p:spTree>
    <p:extLst>
      <p:ext uri="{BB962C8B-B14F-4D97-AF65-F5344CB8AC3E}">
        <p14:creationId xmlns:p14="http://schemas.microsoft.com/office/powerpoint/2010/main" val="1703012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216577" cy="5172507"/>
          </a:xfrm>
        </p:spPr>
        <p:txBody>
          <a:bodyPr anchor="t">
            <a:normAutofit/>
          </a:bodyPr>
          <a:lstStyle/>
          <a:p>
            <a:pPr algn="l"/>
            <a:r>
              <a:rPr lang="en-US" sz="3200" dirty="0"/>
              <a:t>U bent in </a:t>
            </a:r>
            <a:r>
              <a:rPr lang="en-US" sz="3200" dirty="0" err="1"/>
              <a:t>ieder</a:t>
            </a:r>
            <a:r>
              <a:rPr lang="en-US" sz="3200" dirty="0"/>
              <a:t> </a:t>
            </a:r>
            <a:r>
              <a:rPr lang="en-US" sz="3200" dirty="0" err="1"/>
              <a:t>opzicht</a:t>
            </a:r>
            <a:r>
              <a:rPr lang="en-US" sz="3200" dirty="0"/>
              <a:t> </a:t>
            </a:r>
            <a:r>
              <a:rPr lang="en-US" sz="3200" dirty="0" err="1"/>
              <a:t>rijk</a:t>
            </a:r>
            <a:r>
              <a:rPr lang="en-US" sz="3200" dirty="0"/>
              <a:t> </a:t>
            </a:r>
            <a:r>
              <a:rPr lang="en-US" sz="3200" dirty="0" err="1" smtClean="0"/>
              <a:t>geworden</a:t>
            </a:r>
            <a:r>
              <a:rPr lang="en-US" sz="3200" dirty="0" smtClean="0"/>
              <a:t> om </a:t>
            </a:r>
            <a:r>
              <a:rPr lang="en-US" sz="3200" dirty="0"/>
              <a:t>in </a:t>
            </a:r>
            <a:r>
              <a:rPr lang="en-US" sz="3200" dirty="0" err="1"/>
              <a:t>alles</a:t>
            </a:r>
            <a:r>
              <a:rPr lang="en-US" sz="3200" dirty="0"/>
              <a:t> </a:t>
            </a:r>
            <a:r>
              <a:rPr lang="en-US" sz="3200" dirty="0" err="1"/>
              <a:t>vrijgevig</a:t>
            </a:r>
            <a:r>
              <a:rPr lang="en-US" sz="3200" dirty="0"/>
              <a:t> </a:t>
            </a:r>
            <a:r>
              <a:rPr lang="en-US" sz="3200" dirty="0" err="1"/>
              <a:t>te</a:t>
            </a:r>
            <a:r>
              <a:rPr lang="en-US" sz="3200" dirty="0"/>
              <a:t> </a:t>
            </a:r>
            <a:r>
              <a:rPr lang="en-US" sz="3200" dirty="0" err="1"/>
              <a:t>kunnen</a:t>
            </a:r>
            <a:r>
              <a:rPr lang="en-US" sz="3200" dirty="0"/>
              <a:t> </a:t>
            </a:r>
            <a:r>
              <a:rPr lang="en-US" sz="3200" dirty="0" err="1" smtClean="0"/>
              <a:t>zijn</a:t>
            </a:r>
            <a:r>
              <a:rPr lang="en-US" sz="3200" dirty="0" smtClean="0"/>
              <a:t>, </a:t>
            </a:r>
            <a:r>
              <a:rPr lang="en-US" sz="3200" dirty="0" err="1" smtClean="0"/>
              <a:t>en</a:t>
            </a:r>
            <a:r>
              <a:rPr lang="en-US" sz="3200" dirty="0" smtClean="0"/>
              <a:t> </a:t>
            </a:r>
            <a:r>
              <a:rPr lang="en-US" sz="3200" dirty="0" err="1"/>
              <a:t>uw</a:t>
            </a:r>
            <a:r>
              <a:rPr lang="en-US" sz="3200" dirty="0"/>
              <a:t> </a:t>
            </a:r>
            <a:r>
              <a:rPr lang="en-US" sz="3200" dirty="0" err="1"/>
              <a:t>vrijgevigheid</a:t>
            </a:r>
            <a:r>
              <a:rPr lang="en-US" sz="3200" dirty="0"/>
              <a:t> </a:t>
            </a:r>
            <a:r>
              <a:rPr lang="en-US" sz="3200" dirty="0" err="1"/>
              <a:t>leidt</a:t>
            </a:r>
            <a:r>
              <a:rPr lang="en-US" sz="3200" dirty="0"/>
              <a:t> door </a:t>
            </a:r>
            <a:r>
              <a:rPr lang="en-US" sz="3200" dirty="0" err="1"/>
              <a:t>onze</a:t>
            </a:r>
            <a:r>
              <a:rPr lang="en-US" sz="3200" dirty="0"/>
              <a:t> </a:t>
            </a:r>
            <a:r>
              <a:rPr lang="en-US" sz="3200" dirty="0" err="1"/>
              <a:t>bemiddeling</a:t>
            </a:r>
            <a:r>
              <a:rPr lang="en-US" sz="3200" dirty="0"/>
              <a:t> tot </a:t>
            </a:r>
            <a:r>
              <a:rPr lang="en-US" sz="3200" dirty="0" err="1"/>
              <a:t>dankzegging</a:t>
            </a:r>
            <a:r>
              <a:rPr lang="en-US" sz="3200" dirty="0"/>
              <a:t> </a:t>
            </a:r>
            <a:r>
              <a:rPr lang="en-US" sz="3200" dirty="0" err="1"/>
              <a:t>aan</a:t>
            </a:r>
            <a:r>
              <a:rPr lang="en-US" sz="3200" dirty="0"/>
              <a:t> God</a:t>
            </a:r>
            <a:r>
              <a:rPr lang="en-US" sz="3200" dirty="0" smtClean="0"/>
              <a:t>. </a:t>
            </a:r>
            <a:r>
              <a:rPr lang="en-US" sz="3200" dirty="0" err="1" smtClean="0"/>
              <a:t>Uw</a:t>
            </a:r>
            <a:r>
              <a:rPr lang="en-US" sz="3200" dirty="0" smtClean="0"/>
              <a:t> </a:t>
            </a:r>
            <a:r>
              <a:rPr lang="en-US" sz="3200" dirty="0" err="1"/>
              <a:t>bijdrage</a:t>
            </a:r>
            <a:r>
              <a:rPr lang="en-US" sz="3200" dirty="0"/>
              <a:t> </a:t>
            </a:r>
            <a:r>
              <a:rPr lang="en-US" sz="3200" dirty="0" err="1"/>
              <a:t>aan</a:t>
            </a:r>
            <a:r>
              <a:rPr lang="en-US" sz="3200" dirty="0"/>
              <a:t> de </a:t>
            </a:r>
            <a:r>
              <a:rPr lang="en-US" sz="3200" dirty="0" err="1"/>
              <a:t>collecte</a:t>
            </a:r>
            <a:r>
              <a:rPr lang="en-US" sz="3200" dirty="0"/>
              <a:t> heft </a:t>
            </a:r>
            <a:r>
              <a:rPr lang="en-US" sz="3200" dirty="0" err="1" smtClean="0"/>
              <a:t>immers</a:t>
            </a:r>
            <a:r>
              <a:rPr lang="en-US" sz="3200" dirty="0" smtClean="0"/>
              <a:t> </a:t>
            </a:r>
            <a:r>
              <a:rPr lang="en-US" sz="3200" dirty="0" err="1" smtClean="0"/>
              <a:t>niet</a:t>
            </a:r>
            <a:r>
              <a:rPr lang="en-US" sz="3200" dirty="0" smtClean="0"/>
              <a:t> </a:t>
            </a:r>
            <a:r>
              <a:rPr lang="en-US" sz="3200" dirty="0" err="1"/>
              <a:t>alleen</a:t>
            </a:r>
            <a:r>
              <a:rPr lang="en-US" sz="3200" dirty="0"/>
              <a:t> het </a:t>
            </a:r>
            <a:r>
              <a:rPr lang="en-US" sz="3200" dirty="0" err="1"/>
              <a:t>gebrek</a:t>
            </a:r>
            <a:r>
              <a:rPr lang="en-US" sz="3200" dirty="0"/>
              <a:t> van de </a:t>
            </a:r>
            <a:r>
              <a:rPr lang="en-US" sz="3200" dirty="0" err="1"/>
              <a:t>heiligen</a:t>
            </a:r>
            <a:r>
              <a:rPr lang="en-US" sz="3200" dirty="0"/>
              <a:t> in </a:t>
            </a:r>
            <a:r>
              <a:rPr lang="en-US" sz="3200" dirty="0" err="1"/>
              <a:t>Jeruzalem</a:t>
            </a:r>
            <a:r>
              <a:rPr lang="en-US" sz="3200" dirty="0"/>
              <a:t> </a:t>
            </a:r>
            <a:r>
              <a:rPr lang="en-US" sz="3200" dirty="0" smtClean="0"/>
              <a:t>op maar </a:t>
            </a:r>
            <a:r>
              <a:rPr lang="en-US" sz="3200" dirty="0" err="1"/>
              <a:t>leidt</a:t>
            </a:r>
            <a:r>
              <a:rPr lang="en-US" sz="3200" dirty="0"/>
              <a:t> </a:t>
            </a:r>
            <a:r>
              <a:rPr lang="en-US" sz="3200" dirty="0" err="1"/>
              <a:t>er</a:t>
            </a:r>
            <a:r>
              <a:rPr lang="en-US" sz="3200" dirty="0"/>
              <a:t> </a:t>
            </a:r>
            <a:r>
              <a:rPr lang="en-US" sz="3200" dirty="0" err="1"/>
              <a:t>bovendien</a:t>
            </a:r>
            <a:r>
              <a:rPr lang="en-US" sz="3200" dirty="0"/>
              <a:t> toe </a:t>
            </a:r>
            <a:r>
              <a:rPr lang="en-US" sz="3200" dirty="0" err="1"/>
              <a:t>dat</a:t>
            </a:r>
            <a:r>
              <a:rPr lang="en-US" sz="3200" dirty="0"/>
              <a:t> </a:t>
            </a:r>
            <a:r>
              <a:rPr lang="en-US" sz="3200" dirty="0" err="1"/>
              <a:t>ze</a:t>
            </a:r>
            <a:r>
              <a:rPr lang="en-US" sz="3200" dirty="0"/>
              <a:t> God </a:t>
            </a:r>
            <a:r>
              <a:rPr lang="en-US" sz="3200" dirty="0" err="1"/>
              <a:t>uitbundig</a:t>
            </a:r>
            <a:r>
              <a:rPr lang="en-US" sz="3200" dirty="0"/>
              <a:t> </a:t>
            </a:r>
            <a:r>
              <a:rPr lang="en-US" sz="3200" dirty="0" err="1"/>
              <a:t>danken</a:t>
            </a:r>
            <a:r>
              <a:rPr lang="en-US" sz="3200" dirty="0" smtClean="0"/>
              <a:t>. </a:t>
            </a:r>
            <a:r>
              <a:rPr lang="en-US" sz="3200" dirty="0" err="1" smtClean="0"/>
              <a:t>Ze</a:t>
            </a:r>
            <a:r>
              <a:rPr lang="en-US" sz="3200" dirty="0" smtClean="0"/>
              <a:t> </a:t>
            </a:r>
            <a:r>
              <a:rPr lang="en-US" sz="3200" dirty="0" err="1"/>
              <a:t>prijzen</a:t>
            </a:r>
            <a:r>
              <a:rPr lang="en-US" sz="3200" dirty="0"/>
              <a:t> God </a:t>
            </a:r>
            <a:r>
              <a:rPr lang="en-US" sz="3200" dirty="0" err="1"/>
              <a:t>omdat</a:t>
            </a:r>
            <a:r>
              <a:rPr lang="en-US" sz="3200" dirty="0"/>
              <a:t> u </a:t>
            </a:r>
            <a:r>
              <a:rPr lang="en-US" sz="3200" dirty="0" err="1"/>
              <a:t>er</a:t>
            </a:r>
            <a:r>
              <a:rPr lang="en-US" sz="3200" dirty="0"/>
              <a:t> </a:t>
            </a:r>
            <a:r>
              <a:rPr lang="en-US" sz="3200" dirty="0" err="1"/>
              <a:t>blijk</a:t>
            </a:r>
            <a:r>
              <a:rPr lang="en-US" sz="3200" dirty="0"/>
              <a:t> van </a:t>
            </a:r>
            <a:r>
              <a:rPr lang="en-US" sz="3200" dirty="0" err="1"/>
              <a:t>geeft</a:t>
            </a:r>
            <a:r>
              <a:rPr lang="en-US" sz="3200" dirty="0"/>
              <a:t> </a:t>
            </a:r>
            <a:r>
              <a:rPr lang="en-US" sz="3200" dirty="0" err="1" smtClean="0"/>
              <a:t>gehoorzaam</a:t>
            </a:r>
            <a:r>
              <a:rPr lang="en-US" sz="3200" dirty="0" smtClean="0"/>
              <a:t> </a:t>
            </a:r>
            <a:r>
              <a:rPr lang="en-US" sz="3200" dirty="0" err="1" smtClean="0"/>
              <a:t>te</a:t>
            </a:r>
            <a:r>
              <a:rPr lang="en-US" sz="3200" dirty="0" smtClean="0"/>
              <a:t> </a:t>
            </a:r>
            <a:r>
              <a:rPr lang="en-US" sz="3200" dirty="0" err="1"/>
              <a:t>zijn</a:t>
            </a:r>
            <a:r>
              <a:rPr lang="en-US" sz="3200" dirty="0"/>
              <a:t> </a:t>
            </a:r>
            <a:r>
              <a:rPr lang="en-US" sz="3200" dirty="0" err="1"/>
              <a:t>aan</a:t>
            </a:r>
            <a:r>
              <a:rPr lang="en-US" sz="3200" dirty="0"/>
              <a:t> het </a:t>
            </a:r>
            <a:r>
              <a:rPr lang="en-US" sz="3200" dirty="0" err="1"/>
              <a:t>evangelie</a:t>
            </a:r>
            <a:r>
              <a:rPr lang="en-US" sz="3200" dirty="0"/>
              <a:t> van </a:t>
            </a:r>
            <a:r>
              <a:rPr lang="en-US" sz="3200" dirty="0" err="1" smtClean="0"/>
              <a:t>Christus</a:t>
            </a:r>
            <a:endParaRPr lang="en-US" sz="32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2Kor 9:11-13a</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574135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2836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216577" cy="5172507"/>
          </a:xfrm>
        </p:spPr>
        <p:txBody>
          <a:bodyPr anchor="t">
            <a:normAutofit/>
          </a:bodyPr>
          <a:lstStyle/>
          <a:p>
            <a:pPr algn="l"/>
            <a:r>
              <a:rPr lang="en-US" sz="3600" dirty="0" err="1"/>
              <a:t>Heb</a:t>
            </a:r>
            <a:r>
              <a:rPr lang="en-US" sz="3600" dirty="0"/>
              <a:t> </a:t>
            </a:r>
            <a:r>
              <a:rPr lang="en-US" sz="3600" dirty="0" err="1"/>
              <a:t>elkaar</a:t>
            </a:r>
            <a:r>
              <a:rPr lang="en-US" sz="3600" dirty="0"/>
              <a:t> </a:t>
            </a:r>
            <a:r>
              <a:rPr lang="en-US" sz="3600" dirty="0" err="1"/>
              <a:t>vóór</a:t>
            </a:r>
            <a:r>
              <a:rPr lang="en-US" sz="3600" dirty="0"/>
              <a:t> </a:t>
            </a:r>
            <a:r>
              <a:rPr lang="en-US" sz="3600" dirty="0" err="1"/>
              <a:t>alles</a:t>
            </a:r>
            <a:r>
              <a:rPr lang="en-US" sz="3600" dirty="0"/>
              <a:t> </a:t>
            </a:r>
            <a:r>
              <a:rPr lang="en-US" sz="3600" dirty="0" err="1"/>
              <a:t>innig</a:t>
            </a:r>
            <a:r>
              <a:rPr lang="en-US" sz="3600" dirty="0"/>
              <a:t> </a:t>
            </a:r>
            <a:r>
              <a:rPr lang="en-US" sz="3600" dirty="0" err="1" smtClean="0"/>
              <a:t>lief</a:t>
            </a:r>
            <a:r>
              <a:rPr lang="en-US" sz="3600" dirty="0" smtClean="0"/>
              <a:t/>
            </a:r>
            <a:br>
              <a:rPr lang="en-US" sz="3600" dirty="0" smtClean="0"/>
            </a:br>
            <a:r>
              <a:rPr lang="en-US" sz="3600" dirty="0" smtClean="0"/>
              <a:t>Want </a:t>
            </a:r>
            <a:r>
              <a:rPr lang="en-US" sz="3600" dirty="0" err="1"/>
              <a:t>liefde</a:t>
            </a:r>
            <a:r>
              <a:rPr lang="en-US" sz="3600" dirty="0"/>
              <a:t> </a:t>
            </a:r>
            <a:r>
              <a:rPr lang="en-US" sz="3600" dirty="0" err="1"/>
              <a:t>bedekt</a:t>
            </a:r>
            <a:r>
              <a:rPr lang="en-US" sz="3600" dirty="0"/>
              <a:t> </a:t>
            </a:r>
            <a:r>
              <a:rPr lang="en-US" sz="3600" dirty="0" err="1"/>
              <a:t>tal</a:t>
            </a:r>
            <a:r>
              <a:rPr lang="en-US" sz="3600" dirty="0"/>
              <a:t> van </a:t>
            </a:r>
            <a:r>
              <a:rPr lang="en-US" sz="3600" dirty="0" err="1"/>
              <a:t>zonde</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1Pe 4:8</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2143867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6"/>
            <a:ext cx="8216577" cy="1420314"/>
          </a:xfrm>
        </p:spPr>
        <p:txBody>
          <a:bodyPr anchor="t">
            <a:normAutofit/>
          </a:bodyPr>
          <a:lstStyle/>
          <a:p>
            <a:pPr algn="l"/>
            <a:r>
              <a:rPr lang="en-US" sz="3600" dirty="0" err="1"/>
              <a:t>Heb</a:t>
            </a:r>
            <a:r>
              <a:rPr lang="en-US" sz="3600" dirty="0"/>
              <a:t> </a:t>
            </a:r>
            <a:r>
              <a:rPr lang="en-US" sz="3600" dirty="0" err="1"/>
              <a:t>elkaar</a:t>
            </a:r>
            <a:r>
              <a:rPr lang="en-US" sz="3600" dirty="0"/>
              <a:t> </a:t>
            </a:r>
            <a:r>
              <a:rPr lang="en-US" sz="3600" dirty="0" err="1"/>
              <a:t>vóór</a:t>
            </a:r>
            <a:r>
              <a:rPr lang="en-US" sz="3600" dirty="0"/>
              <a:t> </a:t>
            </a:r>
            <a:r>
              <a:rPr lang="en-US" sz="3600" dirty="0" err="1"/>
              <a:t>alles</a:t>
            </a:r>
            <a:r>
              <a:rPr lang="en-US" sz="3600" dirty="0"/>
              <a:t> </a:t>
            </a:r>
            <a:r>
              <a:rPr lang="en-US" sz="3600" dirty="0" err="1"/>
              <a:t>innig</a:t>
            </a:r>
            <a:r>
              <a:rPr lang="en-US" sz="3600" dirty="0"/>
              <a:t> </a:t>
            </a:r>
            <a:r>
              <a:rPr lang="en-US" sz="3600" dirty="0" err="1" smtClean="0"/>
              <a:t>lief</a:t>
            </a:r>
            <a:r>
              <a:rPr lang="en-US" sz="3600" dirty="0" smtClean="0"/>
              <a:t/>
            </a:r>
            <a:br>
              <a:rPr lang="en-US" sz="3600" dirty="0" smtClean="0"/>
            </a:br>
            <a:r>
              <a:rPr lang="en-US" sz="3600" dirty="0" smtClean="0"/>
              <a:t>Want </a:t>
            </a:r>
            <a:r>
              <a:rPr lang="en-US" sz="3600" dirty="0" err="1"/>
              <a:t>liefde</a:t>
            </a:r>
            <a:r>
              <a:rPr lang="en-US" sz="3600" dirty="0"/>
              <a:t> </a:t>
            </a:r>
            <a:r>
              <a:rPr lang="en-US" sz="3600" dirty="0" err="1"/>
              <a:t>bedekt</a:t>
            </a:r>
            <a:r>
              <a:rPr lang="en-US" sz="3600" dirty="0"/>
              <a:t> </a:t>
            </a:r>
            <a:r>
              <a:rPr lang="en-US" sz="3600" dirty="0" err="1"/>
              <a:t>tal</a:t>
            </a:r>
            <a:r>
              <a:rPr lang="en-US" sz="3600" dirty="0"/>
              <a:t> van </a:t>
            </a:r>
            <a:r>
              <a:rPr lang="en-US" sz="3600" dirty="0" err="1"/>
              <a:t>zonde</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1Pe 4:8</a:t>
            </a:r>
            <a:endParaRPr lang="en-US" sz="2000" dirty="0">
              <a:solidFill>
                <a:schemeClr val="accent1">
                  <a:lumMod val="75000"/>
                </a:schemeClr>
              </a:solidFill>
              <a:latin typeface="+mj-lt"/>
            </a:endParaRPr>
          </a:p>
        </p:txBody>
      </p:sp>
      <p:sp>
        <p:nvSpPr>
          <p:cNvPr id="4" name="TextBox 3"/>
          <p:cNvSpPr txBox="1"/>
          <p:nvPr/>
        </p:nvSpPr>
        <p:spPr>
          <a:xfrm>
            <a:off x="1056290" y="2711668"/>
            <a:ext cx="5881995" cy="584775"/>
          </a:xfrm>
          <a:prstGeom prst="rect">
            <a:avLst/>
          </a:prstGeom>
          <a:noFill/>
        </p:spPr>
        <p:txBody>
          <a:bodyPr wrap="none" rtlCol="0">
            <a:spAutoFit/>
          </a:bodyPr>
          <a:lstStyle/>
          <a:p>
            <a:pPr marL="514350" indent="-514350">
              <a:buFont typeface="+mj-lt"/>
              <a:buAutoNum type="arabicPeriod"/>
            </a:pPr>
            <a:r>
              <a:rPr lang="en-US" sz="3200" dirty="0" err="1" smtClean="0"/>
              <a:t>Mijn</a:t>
            </a:r>
            <a:r>
              <a:rPr lang="en-US" sz="3200" dirty="0" smtClean="0"/>
              <a:t> </a:t>
            </a:r>
            <a:r>
              <a:rPr lang="en-US" sz="3200" dirty="0" err="1" smtClean="0"/>
              <a:t>liefde</a:t>
            </a:r>
            <a:r>
              <a:rPr lang="en-US" sz="3200" dirty="0" smtClean="0"/>
              <a:t> </a:t>
            </a:r>
            <a:r>
              <a:rPr lang="en-US" sz="3200" dirty="0" err="1" smtClean="0"/>
              <a:t>bedekt</a:t>
            </a:r>
            <a:r>
              <a:rPr lang="en-US" sz="3200" dirty="0" smtClean="0"/>
              <a:t> </a:t>
            </a:r>
            <a:r>
              <a:rPr lang="en-US" sz="3200" dirty="0" err="1" smtClean="0"/>
              <a:t>mijn</a:t>
            </a:r>
            <a:r>
              <a:rPr lang="en-US" sz="3200" dirty="0" smtClean="0"/>
              <a:t> </a:t>
            </a:r>
            <a:r>
              <a:rPr lang="en-US" sz="3200" dirty="0" err="1" smtClean="0"/>
              <a:t>zonden</a:t>
            </a:r>
            <a:endParaRPr lang="en-US" sz="3200" dirty="0" smtClean="0"/>
          </a:p>
        </p:txBody>
      </p:sp>
    </p:spTree>
    <p:extLst>
      <p:ext uri="{BB962C8B-B14F-4D97-AF65-F5344CB8AC3E}">
        <p14:creationId xmlns:p14="http://schemas.microsoft.com/office/powerpoint/2010/main" val="2031735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216577" cy="3769375"/>
          </a:xfrm>
        </p:spPr>
        <p:txBody>
          <a:bodyPr anchor="t">
            <a:normAutofit/>
          </a:bodyPr>
          <a:lstStyle/>
          <a:p>
            <a:pPr algn="l"/>
            <a:r>
              <a:rPr lang="en-US" sz="3600" dirty="0" err="1"/>
              <a:t>Ik</a:t>
            </a:r>
            <a:r>
              <a:rPr lang="en-US" sz="3600" dirty="0"/>
              <a:t> </a:t>
            </a:r>
            <a:r>
              <a:rPr lang="en-US" sz="3600" dirty="0" err="1"/>
              <a:t>zeg</a:t>
            </a:r>
            <a:r>
              <a:rPr lang="en-US" sz="3600" dirty="0"/>
              <a:t> je: </a:t>
            </a:r>
            <a:r>
              <a:rPr lang="en-US" sz="3600" dirty="0" err="1"/>
              <a:t>haar</a:t>
            </a:r>
            <a:r>
              <a:rPr lang="en-US" sz="3600" dirty="0"/>
              <a:t> </a:t>
            </a:r>
            <a:r>
              <a:rPr lang="en-US" sz="3600" dirty="0" err="1"/>
              <a:t>zonden</a:t>
            </a:r>
            <a:r>
              <a:rPr lang="en-US" sz="3600" dirty="0"/>
              <a:t> </a:t>
            </a:r>
            <a:r>
              <a:rPr lang="en-US" sz="3600" dirty="0" err="1"/>
              <a:t>zijn</a:t>
            </a:r>
            <a:r>
              <a:rPr lang="en-US" sz="3600" dirty="0"/>
              <a:t> </a:t>
            </a:r>
            <a:r>
              <a:rPr lang="en-US" sz="3600" dirty="0" err="1"/>
              <a:t>haar</a:t>
            </a:r>
            <a:r>
              <a:rPr lang="en-US" sz="3600" dirty="0"/>
              <a:t> </a:t>
            </a:r>
            <a:r>
              <a:rPr lang="en-US" sz="3600" dirty="0" err="1"/>
              <a:t>vergeven</a:t>
            </a:r>
            <a:r>
              <a:rPr lang="en-US" sz="3600" dirty="0" smtClean="0"/>
              <a:t>, </a:t>
            </a:r>
            <a:br>
              <a:rPr lang="en-US" sz="3600" dirty="0" smtClean="0"/>
            </a:br>
            <a:r>
              <a:rPr lang="en-US" sz="3600" dirty="0" smtClean="0"/>
              <a:t>al </a:t>
            </a:r>
            <a:r>
              <a:rPr lang="en-US" sz="3600" dirty="0" err="1"/>
              <a:t>waren</a:t>
            </a:r>
            <a:r>
              <a:rPr lang="en-US" sz="3600" dirty="0"/>
              <a:t> het </a:t>
            </a:r>
            <a:r>
              <a:rPr lang="en-US" sz="3600" dirty="0" err="1"/>
              <a:t>er</a:t>
            </a:r>
            <a:r>
              <a:rPr lang="en-US" sz="3600" dirty="0"/>
              <a:t> </a:t>
            </a:r>
            <a:r>
              <a:rPr lang="en-US" sz="3600" dirty="0" err="1"/>
              <a:t>vele</a:t>
            </a:r>
            <a:r>
              <a:rPr lang="en-US" sz="3600" dirty="0"/>
              <a:t>, </a:t>
            </a:r>
            <a:r>
              <a:rPr lang="en-US" sz="3600" dirty="0" smtClean="0"/>
              <a:t/>
            </a:r>
            <a:br>
              <a:rPr lang="en-US" sz="3600" dirty="0" smtClean="0"/>
            </a:br>
            <a:r>
              <a:rPr lang="en-US" sz="3600" dirty="0" smtClean="0"/>
              <a:t>want </a:t>
            </a:r>
            <a:r>
              <a:rPr lang="en-US" sz="3600" dirty="0" err="1"/>
              <a:t>ze</a:t>
            </a:r>
            <a:r>
              <a:rPr lang="en-US" sz="3600" dirty="0"/>
              <a:t> </a:t>
            </a:r>
            <a:r>
              <a:rPr lang="en-US" sz="3600" dirty="0" err="1"/>
              <a:t>heeft</a:t>
            </a:r>
            <a:r>
              <a:rPr lang="en-US" sz="3600" dirty="0"/>
              <a:t> </a:t>
            </a:r>
            <a:r>
              <a:rPr lang="en-US" sz="3600" dirty="0" err="1"/>
              <a:t>veel</a:t>
            </a:r>
            <a:r>
              <a:rPr lang="en-US" sz="3600" dirty="0"/>
              <a:t> </a:t>
            </a:r>
            <a:r>
              <a:rPr lang="en-US" sz="3600" dirty="0" err="1"/>
              <a:t>liefde</a:t>
            </a:r>
            <a:r>
              <a:rPr lang="en-US" sz="3600" dirty="0"/>
              <a:t> </a:t>
            </a:r>
            <a:r>
              <a:rPr lang="en-US" sz="3600" dirty="0" err="1"/>
              <a:t>betoond</a:t>
            </a:r>
            <a:r>
              <a:rPr lang="en-US" sz="3600" dirty="0" smtClean="0"/>
              <a:t>; </a:t>
            </a:r>
            <a:br>
              <a:rPr lang="en-US" sz="3600" dirty="0" smtClean="0"/>
            </a:br>
            <a:r>
              <a:rPr lang="en-US" sz="3600" dirty="0" smtClean="0"/>
              <a:t>maar </a:t>
            </a:r>
            <a:r>
              <a:rPr lang="en-US" sz="3600" dirty="0" err="1"/>
              <a:t>wie</a:t>
            </a:r>
            <a:r>
              <a:rPr lang="en-US" sz="3600" dirty="0"/>
              <a:t> </a:t>
            </a:r>
            <a:r>
              <a:rPr lang="en-US" sz="3600" dirty="0" err="1"/>
              <a:t>weinig</a:t>
            </a:r>
            <a:r>
              <a:rPr lang="en-US" sz="3600" dirty="0"/>
              <a:t> </a:t>
            </a:r>
            <a:r>
              <a:rPr lang="en-US" sz="3600" dirty="0" err="1"/>
              <a:t>wordt</a:t>
            </a:r>
            <a:r>
              <a:rPr lang="en-US" sz="3600" dirty="0"/>
              <a:t> </a:t>
            </a:r>
            <a:r>
              <a:rPr lang="en-US" sz="3600" dirty="0" err="1"/>
              <a:t>vergeven</a:t>
            </a:r>
            <a:r>
              <a:rPr lang="en-US" sz="3600" dirty="0"/>
              <a:t>, </a:t>
            </a:r>
            <a:r>
              <a:rPr lang="en-US" sz="3600" dirty="0" smtClean="0"/>
              <a:t/>
            </a:r>
            <a:br>
              <a:rPr lang="en-US" sz="3600" dirty="0" smtClean="0"/>
            </a:br>
            <a:r>
              <a:rPr lang="en-US" sz="3600" dirty="0" err="1" smtClean="0"/>
              <a:t>betoont</a:t>
            </a:r>
            <a:r>
              <a:rPr lang="en-US" sz="3600" dirty="0" smtClean="0"/>
              <a:t> </a:t>
            </a:r>
            <a:r>
              <a:rPr lang="en-US" sz="3600" dirty="0" err="1"/>
              <a:t>ook</a:t>
            </a:r>
            <a:r>
              <a:rPr lang="en-US" sz="3600" dirty="0"/>
              <a:t> </a:t>
            </a:r>
            <a:r>
              <a:rPr lang="en-US" sz="3600" dirty="0" err="1"/>
              <a:t>weinig</a:t>
            </a:r>
            <a:r>
              <a:rPr lang="en-US" sz="3600" dirty="0"/>
              <a:t> </a:t>
            </a:r>
            <a:r>
              <a:rPr lang="en-US" sz="3600" dirty="0" err="1"/>
              <a:t>liefde</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err="1" smtClean="0">
                <a:solidFill>
                  <a:schemeClr val="accent1">
                    <a:lumMod val="75000"/>
                  </a:schemeClr>
                </a:solidFill>
                <a:latin typeface="+mj-lt"/>
              </a:rPr>
              <a:t>Luk</a:t>
            </a:r>
            <a:r>
              <a:rPr lang="en-US" sz="2000" dirty="0" smtClean="0">
                <a:solidFill>
                  <a:schemeClr val="accent1">
                    <a:lumMod val="75000"/>
                  </a:schemeClr>
                </a:solidFill>
                <a:latin typeface="+mj-lt"/>
              </a:rPr>
              <a:t> 7:47</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800329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153515" cy="4550112"/>
          </a:xfrm>
        </p:spPr>
        <p:txBody>
          <a:bodyPr anchor="t">
            <a:normAutofit/>
          </a:bodyPr>
          <a:lstStyle/>
          <a:p>
            <a:pPr algn="l"/>
            <a:r>
              <a:rPr lang="en-US" sz="3600" dirty="0" err="1"/>
              <a:t>Dit</a:t>
            </a:r>
            <a:r>
              <a:rPr lang="en-US" sz="3600" dirty="0"/>
              <a:t> is </a:t>
            </a:r>
            <a:r>
              <a:rPr lang="en-US" sz="3600" dirty="0" err="1"/>
              <a:t>zijn</a:t>
            </a:r>
            <a:r>
              <a:rPr lang="en-US" sz="3600" dirty="0"/>
              <a:t> </a:t>
            </a:r>
            <a:r>
              <a:rPr lang="en-US" sz="3600" dirty="0" err="1" smtClean="0"/>
              <a:t>gebod</a:t>
            </a:r>
            <a:r>
              <a:rPr lang="en-US" sz="3600" dirty="0" smtClean="0"/>
              <a:t>: </a:t>
            </a:r>
            <a:r>
              <a:rPr lang="en-US" sz="3600" dirty="0" err="1" smtClean="0"/>
              <a:t>dat</a:t>
            </a:r>
            <a:r>
              <a:rPr lang="en-US" sz="3600" dirty="0" smtClean="0"/>
              <a:t> </a:t>
            </a:r>
            <a:r>
              <a:rPr lang="en-US" sz="3600" dirty="0"/>
              <a:t>we </a:t>
            </a:r>
            <a:r>
              <a:rPr lang="en-US" sz="3600" dirty="0" err="1"/>
              <a:t>geloven</a:t>
            </a:r>
            <a:r>
              <a:rPr lang="en-US" sz="3600" dirty="0"/>
              <a:t> in de </a:t>
            </a:r>
            <a:r>
              <a:rPr lang="en-US" sz="3600" dirty="0" err="1"/>
              <a:t>naam</a:t>
            </a:r>
            <a:r>
              <a:rPr lang="en-US" sz="3600" dirty="0"/>
              <a:t> van </a:t>
            </a:r>
            <a:r>
              <a:rPr lang="en-US" sz="3600" dirty="0" err="1"/>
              <a:t>zijn</a:t>
            </a:r>
            <a:r>
              <a:rPr lang="en-US" sz="3600" dirty="0"/>
              <a:t> Zoon </a:t>
            </a:r>
            <a:r>
              <a:rPr lang="en-US" sz="3600" dirty="0" err="1"/>
              <a:t>Jezus</a:t>
            </a:r>
            <a:r>
              <a:rPr lang="en-US" sz="3600" dirty="0"/>
              <a:t> </a:t>
            </a:r>
            <a:r>
              <a:rPr lang="en-US" sz="3600" dirty="0" err="1" smtClean="0"/>
              <a:t>Christus</a:t>
            </a:r>
            <a:r>
              <a:rPr lang="en-US" sz="3600" dirty="0" smtClean="0"/>
              <a:t> </a:t>
            </a:r>
            <a:r>
              <a:rPr lang="en-US" sz="3600" dirty="0" err="1" smtClean="0"/>
              <a:t>en</a:t>
            </a:r>
            <a:r>
              <a:rPr lang="en-US" sz="3600" dirty="0" smtClean="0"/>
              <a:t> </a:t>
            </a:r>
            <a:r>
              <a:rPr lang="en-US" sz="3600" dirty="0" err="1"/>
              <a:t>elkaar</a:t>
            </a:r>
            <a:r>
              <a:rPr lang="en-US" sz="3600" dirty="0"/>
              <a:t> </a:t>
            </a:r>
            <a:r>
              <a:rPr lang="en-US" sz="3600" dirty="0" err="1"/>
              <a:t>liefhebben</a:t>
            </a:r>
            <a:r>
              <a:rPr lang="en-US" sz="3600" dirty="0"/>
              <a:t>, </a:t>
            </a:r>
            <a:r>
              <a:rPr lang="en-US" sz="3600" dirty="0" err="1"/>
              <a:t>zoals</a:t>
            </a:r>
            <a:r>
              <a:rPr lang="en-US" sz="3600" dirty="0"/>
              <a:t> </a:t>
            </a:r>
            <a:r>
              <a:rPr lang="en-US" sz="3600" dirty="0" err="1"/>
              <a:t>hij</a:t>
            </a:r>
            <a:r>
              <a:rPr lang="en-US" sz="3600" dirty="0"/>
              <a:t> </a:t>
            </a:r>
            <a:r>
              <a:rPr lang="en-US" sz="3600" dirty="0" err="1"/>
              <a:t>ons</a:t>
            </a:r>
            <a:r>
              <a:rPr lang="en-US" sz="3600" dirty="0"/>
              <a:t> </a:t>
            </a:r>
            <a:r>
              <a:rPr lang="en-US" sz="3600" dirty="0" err="1"/>
              <a:t>heeft</a:t>
            </a:r>
            <a:r>
              <a:rPr lang="en-US" sz="3600" dirty="0"/>
              <a:t> </a:t>
            </a:r>
            <a:r>
              <a:rPr lang="en-US" sz="3600" dirty="0" err="1" smtClean="0"/>
              <a:t>opgedragen</a:t>
            </a:r>
            <a:r>
              <a:rPr lang="en-US" sz="3600" dirty="0" smtClean="0"/>
              <a:t>.</a:t>
            </a:r>
            <a:br>
              <a:rPr lang="en-US" sz="3600" dirty="0" smtClean="0"/>
            </a:br>
            <a:r>
              <a:rPr lang="en-US" sz="3600" dirty="0" err="1" smtClean="0"/>
              <a:t>Wie</a:t>
            </a:r>
            <a:r>
              <a:rPr lang="en-US" sz="3600" dirty="0" smtClean="0"/>
              <a:t> </a:t>
            </a:r>
            <a:r>
              <a:rPr lang="en-US" sz="3600" dirty="0" err="1"/>
              <a:t>zich</a:t>
            </a:r>
            <a:r>
              <a:rPr lang="en-US" sz="3600" dirty="0"/>
              <a:t> </a:t>
            </a:r>
            <a:r>
              <a:rPr lang="en-US" sz="3600" dirty="0" err="1"/>
              <a:t>aan</a:t>
            </a:r>
            <a:r>
              <a:rPr lang="en-US" sz="3600" dirty="0"/>
              <a:t> </a:t>
            </a:r>
            <a:r>
              <a:rPr lang="en-US" sz="3600" dirty="0" err="1"/>
              <a:t>zijn</a:t>
            </a:r>
            <a:r>
              <a:rPr lang="en-US" sz="3600" dirty="0"/>
              <a:t> </a:t>
            </a:r>
            <a:r>
              <a:rPr lang="en-US" sz="3600" dirty="0" err="1"/>
              <a:t>geboden</a:t>
            </a:r>
            <a:r>
              <a:rPr lang="en-US" sz="3600" dirty="0"/>
              <a:t> </a:t>
            </a:r>
            <a:r>
              <a:rPr lang="en-US" sz="3600" dirty="0" err="1"/>
              <a:t>houdt</a:t>
            </a:r>
            <a:r>
              <a:rPr lang="en-US" sz="3600" dirty="0"/>
              <a:t> </a:t>
            </a:r>
            <a:r>
              <a:rPr lang="en-US" sz="3600" dirty="0" err="1"/>
              <a:t>blijft</a:t>
            </a:r>
            <a:r>
              <a:rPr lang="en-US" sz="3600" dirty="0"/>
              <a:t> in God, </a:t>
            </a:r>
            <a:r>
              <a:rPr lang="en-US" sz="3600" dirty="0" err="1"/>
              <a:t>en</a:t>
            </a:r>
            <a:r>
              <a:rPr lang="en-US" sz="3600" dirty="0"/>
              <a:t> God </a:t>
            </a:r>
            <a:r>
              <a:rPr lang="en-US" sz="3600" dirty="0" err="1"/>
              <a:t>blijft</a:t>
            </a:r>
            <a:r>
              <a:rPr lang="en-US" sz="3600" dirty="0"/>
              <a:t> in hem.</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a:solidFill>
                  <a:schemeClr val="accent1">
                    <a:lumMod val="75000"/>
                  </a:schemeClr>
                </a:solidFill>
                <a:latin typeface="+mj-lt"/>
              </a:rPr>
              <a:t>1Joh 3:23,24a</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1506133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6"/>
            <a:ext cx="8216577" cy="1420314"/>
          </a:xfrm>
        </p:spPr>
        <p:txBody>
          <a:bodyPr anchor="t">
            <a:normAutofit/>
          </a:bodyPr>
          <a:lstStyle/>
          <a:p>
            <a:pPr algn="l"/>
            <a:r>
              <a:rPr lang="en-US" sz="3600" dirty="0" err="1"/>
              <a:t>Heb</a:t>
            </a:r>
            <a:r>
              <a:rPr lang="en-US" sz="3600" dirty="0"/>
              <a:t> </a:t>
            </a:r>
            <a:r>
              <a:rPr lang="en-US" sz="3600" dirty="0" err="1"/>
              <a:t>elkaar</a:t>
            </a:r>
            <a:r>
              <a:rPr lang="en-US" sz="3600" dirty="0"/>
              <a:t> </a:t>
            </a:r>
            <a:r>
              <a:rPr lang="en-US" sz="3600" dirty="0" err="1"/>
              <a:t>vóór</a:t>
            </a:r>
            <a:r>
              <a:rPr lang="en-US" sz="3600" dirty="0"/>
              <a:t> </a:t>
            </a:r>
            <a:r>
              <a:rPr lang="en-US" sz="3600" dirty="0" err="1"/>
              <a:t>alles</a:t>
            </a:r>
            <a:r>
              <a:rPr lang="en-US" sz="3600" dirty="0"/>
              <a:t> </a:t>
            </a:r>
            <a:r>
              <a:rPr lang="en-US" sz="3600" dirty="0" err="1"/>
              <a:t>innig</a:t>
            </a:r>
            <a:r>
              <a:rPr lang="en-US" sz="3600" dirty="0"/>
              <a:t> </a:t>
            </a:r>
            <a:r>
              <a:rPr lang="en-US" sz="3600" dirty="0" err="1" smtClean="0"/>
              <a:t>lief</a:t>
            </a:r>
            <a:r>
              <a:rPr lang="en-US" sz="3600" dirty="0" smtClean="0"/>
              <a:t/>
            </a:r>
            <a:br>
              <a:rPr lang="en-US" sz="3600" dirty="0" smtClean="0"/>
            </a:br>
            <a:r>
              <a:rPr lang="en-US" sz="3600" dirty="0" smtClean="0"/>
              <a:t>Want </a:t>
            </a:r>
            <a:r>
              <a:rPr lang="en-US" sz="3600" dirty="0" err="1"/>
              <a:t>liefde</a:t>
            </a:r>
            <a:r>
              <a:rPr lang="en-US" sz="3600" dirty="0"/>
              <a:t> </a:t>
            </a:r>
            <a:r>
              <a:rPr lang="en-US" sz="3600" dirty="0" err="1"/>
              <a:t>bedekt</a:t>
            </a:r>
            <a:r>
              <a:rPr lang="en-US" sz="3600" dirty="0"/>
              <a:t> </a:t>
            </a:r>
            <a:r>
              <a:rPr lang="en-US" sz="3600" dirty="0" err="1"/>
              <a:t>tal</a:t>
            </a:r>
            <a:r>
              <a:rPr lang="en-US" sz="3600" dirty="0"/>
              <a:t> van </a:t>
            </a:r>
            <a:r>
              <a:rPr lang="en-US" sz="3600" dirty="0" err="1"/>
              <a:t>zonde</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1Pe 4:8</a:t>
            </a:r>
            <a:endParaRPr lang="en-US" sz="2000" dirty="0">
              <a:solidFill>
                <a:schemeClr val="accent1">
                  <a:lumMod val="75000"/>
                </a:schemeClr>
              </a:solidFill>
              <a:latin typeface="+mj-lt"/>
            </a:endParaRPr>
          </a:p>
        </p:txBody>
      </p:sp>
      <p:sp>
        <p:nvSpPr>
          <p:cNvPr id="4" name="TextBox 3"/>
          <p:cNvSpPr txBox="1"/>
          <p:nvPr/>
        </p:nvSpPr>
        <p:spPr>
          <a:xfrm>
            <a:off x="1056290" y="2711668"/>
            <a:ext cx="5881995" cy="584775"/>
          </a:xfrm>
          <a:prstGeom prst="rect">
            <a:avLst/>
          </a:prstGeom>
          <a:noFill/>
        </p:spPr>
        <p:txBody>
          <a:bodyPr wrap="none" rtlCol="0">
            <a:spAutoFit/>
          </a:bodyPr>
          <a:lstStyle/>
          <a:p>
            <a:pPr marL="514350" indent="-514350">
              <a:buFont typeface="+mj-lt"/>
              <a:buAutoNum type="arabicPeriod"/>
            </a:pPr>
            <a:r>
              <a:rPr lang="en-US" sz="3200" dirty="0" err="1" smtClean="0"/>
              <a:t>Mijn</a:t>
            </a:r>
            <a:r>
              <a:rPr lang="en-US" sz="3200" dirty="0" smtClean="0"/>
              <a:t> </a:t>
            </a:r>
            <a:r>
              <a:rPr lang="en-US" sz="3200" dirty="0" err="1" smtClean="0"/>
              <a:t>liefde</a:t>
            </a:r>
            <a:r>
              <a:rPr lang="en-US" sz="3200" dirty="0" smtClean="0"/>
              <a:t> </a:t>
            </a:r>
            <a:r>
              <a:rPr lang="en-US" sz="3200" dirty="0" err="1" smtClean="0"/>
              <a:t>bedekt</a:t>
            </a:r>
            <a:r>
              <a:rPr lang="en-US" sz="3200" dirty="0" smtClean="0"/>
              <a:t> </a:t>
            </a:r>
            <a:r>
              <a:rPr lang="en-US" sz="3200" dirty="0" err="1" smtClean="0"/>
              <a:t>mijn</a:t>
            </a:r>
            <a:r>
              <a:rPr lang="en-US" sz="3200" dirty="0" smtClean="0"/>
              <a:t> </a:t>
            </a:r>
            <a:r>
              <a:rPr lang="en-US" sz="3200" dirty="0" err="1" smtClean="0"/>
              <a:t>zonden</a:t>
            </a:r>
            <a:endParaRPr lang="en-US" sz="3200" dirty="0" smtClean="0"/>
          </a:p>
        </p:txBody>
      </p:sp>
    </p:spTree>
    <p:extLst>
      <p:ext uri="{BB962C8B-B14F-4D97-AF65-F5344CB8AC3E}">
        <p14:creationId xmlns:p14="http://schemas.microsoft.com/office/powerpoint/2010/main" val="1677878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6"/>
            <a:ext cx="8216577" cy="1420314"/>
          </a:xfrm>
        </p:spPr>
        <p:txBody>
          <a:bodyPr anchor="t">
            <a:normAutofit/>
          </a:bodyPr>
          <a:lstStyle/>
          <a:p>
            <a:pPr algn="l"/>
            <a:r>
              <a:rPr lang="en-US" sz="3600" dirty="0" err="1"/>
              <a:t>Heb</a:t>
            </a:r>
            <a:r>
              <a:rPr lang="en-US" sz="3600" dirty="0"/>
              <a:t> </a:t>
            </a:r>
            <a:r>
              <a:rPr lang="en-US" sz="3600" dirty="0" err="1"/>
              <a:t>elkaar</a:t>
            </a:r>
            <a:r>
              <a:rPr lang="en-US" sz="3600" dirty="0"/>
              <a:t> </a:t>
            </a:r>
            <a:r>
              <a:rPr lang="en-US" sz="3600" dirty="0" err="1"/>
              <a:t>vóór</a:t>
            </a:r>
            <a:r>
              <a:rPr lang="en-US" sz="3600" dirty="0"/>
              <a:t> </a:t>
            </a:r>
            <a:r>
              <a:rPr lang="en-US" sz="3600" dirty="0" err="1"/>
              <a:t>alles</a:t>
            </a:r>
            <a:r>
              <a:rPr lang="en-US" sz="3600" dirty="0"/>
              <a:t> </a:t>
            </a:r>
            <a:r>
              <a:rPr lang="en-US" sz="3600" dirty="0" err="1"/>
              <a:t>innig</a:t>
            </a:r>
            <a:r>
              <a:rPr lang="en-US" sz="3600" dirty="0"/>
              <a:t> </a:t>
            </a:r>
            <a:r>
              <a:rPr lang="en-US" sz="3600" dirty="0" err="1" smtClean="0"/>
              <a:t>lief</a:t>
            </a:r>
            <a:r>
              <a:rPr lang="en-US" sz="3600" dirty="0" smtClean="0"/>
              <a:t/>
            </a:r>
            <a:br>
              <a:rPr lang="en-US" sz="3600" dirty="0" smtClean="0"/>
            </a:br>
            <a:r>
              <a:rPr lang="en-US" sz="3600" dirty="0" smtClean="0"/>
              <a:t>Want </a:t>
            </a:r>
            <a:r>
              <a:rPr lang="en-US" sz="3600" dirty="0" err="1"/>
              <a:t>liefde</a:t>
            </a:r>
            <a:r>
              <a:rPr lang="en-US" sz="3600" dirty="0"/>
              <a:t> </a:t>
            </a:r>
            <a:r>
              <a:rPr lang="en-US" sz="3600" dirty="0" err="1"/>
              <a:t>bedekt</a:t>
            </a:r>
            <a:r>
              <a:rPr lang="en-US" sz="3600" dirty="0"/>
              <a:t> </a:t>
            </a:r>
            <a:r>
              <a:rPr lang="en-US" sz="3600" dirty="0" err="1"/>
              <a:t>tal</a:t>
            </a:r>
            <a:r>
              <a:rPr lang="en-US" sz="3600" dirty="0"/>
              <a:t> van </a:t>
            </a:r>
            <a:r>
              <a:rPr lang="en-US" sz="3600" dirty="0" err="1"/>
              <a:t>zonde</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1Pe 4:8</a:t>
            </a:r>
            <a:endParaRPr lang="en-US" sz="2000" dirty="0">
              <a:solidFill>
                <a:schemeClr val="accent1">
                  <a:lumMod val="75000"/>
                </a:schemeClr>
              </a:solidFill>
              <a:latin typeface="+mj-lt"/>
            </a:endParaRPr>
          </a:p>
        </p:txBody>
      </p:sp>
      <p:sp>
        <p:nvSpPr>
          <p:cNvPr id="4" name="TextBox 3"/>
          <p:cNvSpPr txBox="1"/>
          <p:nvPr/>
        </p:nvSpPr>
        <p:spPr>
          <a:xfrm>
            <a:off x="1056290" y="2711668"/>
            <a:ext cx="7023333" cy="1077218"/>
          </a:xfrm>
          <a:prstGeom prst="rect">
            <a:avLst/>
          </a:prstGeom>
          <a:noFill/>
        </p:spPr>
        <p:txBody>
          <a:bodyPr wrap="none" rtlCol="0">
            <a:spAutoFit/>
          </a:bodyPr>
          <a:lstStyle/>
          <a:p>
            <a:pPr marL="514350" indent="-514350">
              <a:buFont typeface="+mj-lt"/>
              <a:buAutoNum type="arabicPeriod"/>
            </a:pPr>
            <a:r>
              <a:rPr lang="en-US" sz="3200" dirty="0" err="1" smtClean="0"/>
              <a:t>Mijn</a:t>
            </a:r>
            <a:r>
              <a:rPr lang="en-US" sz="3200" dirty="0" smtClean="0"/>
              <a:t> </a:t>
            </a:r>
            <a:r>
              <a:rPr lang="en-US" sz="3200" dirty="0" err="1" smtClean="0"/>
              <a:t>liefde</a:t>
            </a:r>
            <a:r>
              <a:rPr lang="en-US" sz="3200" dirty="0" smtClean="0"/>
              <a:t> </a:t>
            </a:r>
            <a:r>
              <a:rPr lang="en-US" sz="3200" dirty="0" err="1" smtClean="0"/>
              <a:t>bedekt</a:t>
            </a:r>
            <a:r>
              <a:rPr lang="en-US" sz="3200" dirty="0" smtClean="0"/>
              <a:t> </a:t>
            </a:r>
            <a:r>
              <a:rPr lang="en-US" sz="3200" dirty="0" err="1" smtClean="0"/>
              <a:t>mijn</a:t>
            </a:r>
            <a:r>
              <a:rPr lang="en-US" sz="3200" dirty="0" smtClean="0"/>
              <a:t> </a:t>
            </a:r>
            <a:r>
              <a:rPr lang="en-US" sz="3200" dirty="0" err="1" smtClean="0"/>
              <a:t>zonden</a:t>
            </a:r>
            <a:endParaRPr lang="en-US" sz="3200" dirty="0" smtClean="0"/>
          </a:p>
          <a:p>
            <a:pPr marL="514350" indent="-514350">
              <a:buFont typeface="+mj-lt"/>
              <a:buAutoNum type="arabicPeriod"/>
            </a:pPr>
            <a:r>
              <a:rPr lang="en-US" sz="3200" dirty="0" err="1" smtClean="0"/>
              <a:t>Mijn</a:t>
            </a:r>
            <a:r>
              <a:rPr lang="en-US" sz="3200" dirty="0" smtClean="0"/>
              <a:t> </a:t>
            </a:r>
            <a:r>
              <a:rPr lang="en-US" sz="3200" dirty="0" err="1" smtClean="0"/>
              <a:t>liefde</a:t>
            </a:r>
            <a:r>
              <a:rPr lang="en-US" sz="3200" dirty="0" smtClean="0"/>
              <a:t> </a:t>
            </a:r>
            <a:r>
              <a:rPr lang="en-US" sz="3200" dirty="0" err="1" smtClean="0"/>
              <a:t>bedekt</a:t>
            </a:r>
            <a:r>
              <a:rPr lang="en-US" sz="3200" dirty="0" smtClean="0"/>
              <a:t> </a:t>
            </a:r>
            <a:r>
              <a:rPr lang="en-US" sz="3200" dirty="0" err="1" smtClean="0"/>
              <a:t>andermans</a:t>
            </a:r>
            <a:r>
              <a:rPr lang="en-US" sz="3200" dirty="0" smtClean="0"/>
              <a:t> </a:t>
            </a:r>
            <a:r>
              <a:rPr lang="en-US" sz="3200" dirty="0" err="1" smtClean="0"/>
              <a:t>zonden</a:t>
            </a:r>
            <a:endParaRPr lang="en-US" sz="3200" dirty="0" smtClean="0"/>
          </a:p>
        </p:txBody>
      </p:sp>
    </p:spTree>
    <p:extLst>
      <p:ext uri="{BB962C8B-B14F-4D97-AF65-F5344CB8AC3E}">
        <p14:creationId xmlns:p14="http://schemas.microsoft.com/office/powerpoint/2010/main" val="736585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6"/>
            <a:ext cx="8216577" cy="1420314"/>
          </a:xfrm>
        </p:spPr>
        <p:txBody>
          <a:bodyPr anchor="t">
            <a:normAutofit/>
          </a:bodyPr>
          <a:lstStyle/>
          <a:p>
            <a:pPr algn="l"/>
            <a:r>
              <a:rPr lang="en-US" sz="3600" dirty="0" err="1"/>
              <a:t>Heb</a:t>
            </a:r>
            <a:r>
              <a:rPr lang="en-US" sz="3600" dirty="0"/>
              <a:t> </a:t>
            </a:r>
            <a:r>
              <a:rPr lang="en-US" sz="3600" dirty="0" err="1"/>
              <a:t>elkaar</a:t>
            </a:r>
            <a:r>
              <a:rPr lang="en-US" sz="3600" dirty="0"/>
              <a:t> </a:t>
            </a:r>
            <a:r>
              <a:rPr lang="en-US" sz="3600" dirty="0" err="1"/>
              <a:t>vóór</a:t>
            </a:r>
            <a:r>
              <a:rPr lang="en-US" sz="3600" dirty="0"/>
              <a:t> </a:t>
            </a:r>
            <a:r>
              <a:rPr lang="en-US" sz="3600" dirty="0" err="1"/>
              <a:t>alles</a:t>
            </a:r>
            <a:r>
              <a:rPr lang="en-US" sz="3600" dirty="0"/>
              <a:t> </a:t>
            </a:r>
            <a:r>
              <a:rPr lang="en-US" sz="3600" dirty="0" err="1"/>
              <a:t>innig</a:t>
            </a:r>
            <a:r>
              <a:rPr lang="en-US" sz="3600" dirty="0"/>
              <a:t> </a:t>
            </a:r>
            <a:r>
              <a:rPr lang="en-US" sz="3600" dirty="0" err="1" smtClean="0"/>
              <a:t>lief</a:t>
            </a:r>
            <a:r>
              <a:rPr lang="en-US" sz="3600" dirty="0" smtClean="0"/>
              <a:t/>
            </a:r>
            <a:br>
              <a:rPr lang="en-US" sz="3600" dirty="0" smtClean="0"/>
            </a:br>
            <a:r>
              <a:rPr lang="en-US" sz="3600" dirty="0" smtClean="0"/>
              <a:t>Want </a:t>
            </a:r>
            <a:r>
              <a:rPr lang="en-US" sz="3600" dirty="0" err="1"/>
              <a:t>liefde</a:t>
            </a:r>
            <a:r>
              <a:rPr lang="en-US" sz="3600" dirty="0"/>
              <a:t> </a:t>
            </a:r>
            <a:r>
              <a:rPr lang="en-US" sz="3600" dirty="0" err="1"/>
              <a:t>bedekt</a:t>
            </a:r>
            <a:r>
              <a:rPr lang="en-US" sz="3600" dirty="0"/>
              <a:t> </a:t>
            </a:r>
            <a:r>
              <a:rPr lang="en-US" sz="3600" dirty="0" err="1"/>
              <a:t>tal</a:t>
            </a:r>
            <a:r>
              <a:rPr lang="en-US" sz="3600" dirty="0"/>
              <a:t> van </a:t>
            </a:r>
            <a:r>
              <a:rPr lang="en-US" sz="3600" dirty="0" err="1"/>
              <a:t>zonde</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1Pe 4:8</a:t>
            </a:r>
            <a:endParaRPr lang="en-US" sz="2000" dirty="0">
              <a:solidFill>
                <a:schemeClr val="accent1">
                  <a:lumMod val="75000"/>
                </a:schemeClr>
              </a:solidFill>
              <a:latin typeface="+mj-lt"/>
            </a:endParaRPr>
          </a:p>
        </p:txBody>
      </p:sp>
      <p:sp>
        <p:nvSpPr>
          <p:cNvPr id="4" name="TextBox 3"/>
          <p:cNvSpPr txBox="1"/>
          <p:nvPr/>
        </p:nvSpPr>
        <p:spPr>
          <a:xfrm>
            <a:off x="1056290" y="2711668"/>
            <a:ext cx="7023333" cy="1569660"/>
          </a:xfrm>
          <a:prstGeom prst="rect">
            <a:avLst/>
          </a:prstGeom>
          <a:noFill/>
        </p:spPr>
        <p:txBody>
          <a:bodyPr wrap="none" rtlCol="0">
            <a:spAutoFit/>
          </a:bodyPr>
          <a:lstStyle/>
          <a:p>
            <a:pPr marL="514350" indent="-514350">
              <a:buFont typeface="+mj-lt"/>
              <a:buAutoNum type="arabicPeriod"/>
            </a:pPr>
            <a:r>
              <a:rPr lang="en-US" sz="3200" dirty="0" err="1" smtClean="0"/>
              <a:t>Mijn</a:t>
            </a:r>
            <a:r>
              <a:rPr lang="en-US" sz="3200" dirty="0" smtClean="0"/>
              <a:t> </a:t>
            </a:r>
            <a:r>
              <a:rPr lang="en-US" sz="3200" dirty="0" err="1" smtClean="0"/>
              <a:t>liefde</a:t>
            </a:r>
            <a:r>
              <a:rPr lang="en-US" sz="3200" dirty="0" smtClean="0"/>
              <a:t> </a:t>
            </a:r>
            <a:r>
              <a:rPr lang="en-US" sz="3200" dirty="0" err="1" smtClean="0"/>
              <a:t>bedekt</a:t>
            </a:r>
            <a:r>
              <a:rPr lang="en-US" sz="3200" dirty="0" smtClean="0"/>
              <a:t> </a:t>
            </a:r>
            <a:r>
              <a:rPr lang="en-US" sz="3200" dirty="0" err="1" smtClean="0"/>
              <a:t>mijn</a:t>
            </a:r>
            <a:r>
              <a:rPr lang="en-US" sz="3200" dirty="0" smtClean="0"/>
              <a:t> </a:t>
            </a:r>
            <a:r>
              <a:rPr lang="en-US" sz="3200" dirty="0" err="1" smtClean="0"/>
              <a:t>zonden</a:t>
            </a:r>
            <a:endParaRPr lang="en-US" sz="3200" dirty="0" smtClean="0"/>
          </a:p>
          <a:p>
            <a:pPr marL="514350" indent="-514350">
              <a:buFont typeface="+mj-lt"/>
              <a:buAutoNum type="arabicPeriod"/>
            </a:pPr>
            <a:r>
              <a:rPr lang="en-US" sz="3200" dirty="0" err="1" smtClean="0"/>
              <a:t>Mijn</a:t>
            </a:r>
            <a:r>
              <a:rPr lang="en-US" sz="3200" dirty="0" smtClean="0"/>
              <a:t> </a:t>
            </a:r>
            <a:r>
              <a:rPr lang="en-US" sz="3200" dirty="0" err="1" smtClean="0"/>
              <a:t>liefde</a:t>
            </a:r>
            <a:r>
              <a:rPr lang="en-US" sz="3200" dirty="0" smtClean="0"/>
              <a:t> </a:t>
            </a:r>
            <a:r>
              <a:rPr lang="en-US" sz="3200" dirty="0" err="1" smtClean="0"/>
              <a:t>bedekt</a:t>
            </a:r>
            <a:r>
              <a:rPr lang="en-US" sz="3200" dirty="0" smtClean="0"/>
              <a:t> </a:t>
            </a:r>
            <a:r>
              <a:rPr lang="en-US" sz="3200" dirty="0" err="1" smtClean="0"/>
              <a:t>andermans</a:t>
            </a:r>
            <a:r>
              <a:rPr lang="en-US" sz="3200" dirty="0" smtClean="0"/>
              <a:t> </a:t>
            </a:r>
            <a:r>
              <a:rPr lang="en-US" sz="3200" dirty="0" err="1" smtClean="0"/>
              <a:t>zonden</a:t>
            </a:r>
            <a:endParaRPr lang="en-US" sz="3200" dirty="0" smtClean="0"/>
          </a:p>
          <a:p>
            <a:pPr marL="514350" indent="-514350">
              <a:buFont typeface="+mj-lt"/>
              <a:buAutoNum type="arabicPeriod"/>
            </a:pPr>
            <a:r>
              <a:rPr lang="en-US" sz="3200" dirty="0" smtClean="0"/>
              <a:t>Gods </a:t>
            </a:r>
            <a:r>
              <a:rPr lang="en-US" sz="3200" dirty="0" err="1" smtClean="0"/>
              <a:t>liefde</a:t>
            </a:r>
            <a:r>
              <a:rPr lang="en-US" sz="3200" dirty="0" smtClean="0"/>
              <a:t> </a:t>
            </a:r>
            <a:r>
              <a:rPr lang="en-US" sz="3200" dirty="0" err="1" smtClean="0"/>
              <a:t>bedekt</a:t>
            </a:r>
            <a:r>
              <a:rPr lang="en-US" sz="3200" dirty="0" smtClean="0"/>
              <a:t> </a:t>
            </a:r>
            <a:r>
              <a:rPr lang="en-US" sz="3200" dirty="0" err="1" smtClean="0"/>
              <a:t>onze</a:t>
            </a:r>
            <a:r>
              <a:rPr lang="en-US" sz="3200" dirty="0" smtClean="0"/>
              <a:t> </a:t>
            </a:r>
            <a:r>
              <a:rPr lang="en-US" sz="3200" dirty="0" err="1" smtClean="0"/>
              <a:t>zonden</a:t>
            </a:r>
            <a:endParaRPr lang="en-US" sz="3200" dirty="0"/>
          </a:p>
        </p:txBody>
      </p:sp>
    </p:spTree>
    <p:extLst>
      <p:ext uri="{BB962C8B-B14F-4D97-AF65-F5344CB8AC3E}">
        <p14:creationId xmlns:p14="http://schemas.microsoft.com/office/powerpoint/2010/main" val="572410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153515" cy="4550112"/>
          </a:xfrm>
        </p:spPr>
        <p:txBody>
          <a:bodyPr anchor="t">
            <a:normAutofit/>
          </a:bodyPr>
          <a:lstStyle/>
          <a:p>
            <a:pPr algn="l"/>
            <a:r>
              <a:rPr lang="en-US" sz="3600" dirty="0" err="1"/>
              <a:t>Dit</a:t>
            </a:r>
            <a:r>
              <a:rPr lang="en-US" sz="3600" dirty="0"/>
              <a:t> is </a:t>
            </a:r>
            <a:r>
              <a:rPr lang="en-US" sz="3600" dirty="0" err="1"/>
              <a:t>zijn</a:t>
            </a:r>
            <a:r>
              <a:rPr lang="en-US" sz="3600" dirty="0"/>
              <a:t> </a:t>
            </a:r>
            <a:r>
              <a:rPr lang="en-US" sz="3600" dirty="0" err="1" smtClean="0"/>
              <a:t>gebod</a:t>
            </a:r>
            <a:r>
              <a:rPr lang="en-US" sz="3600" dirty="0" smtClean="0"/>
              <a:t>: </a:t>
            </a:r>
            <a:r>
              <a:rPr lang="en-US" sz="3600" dirty="0" err="1" smtClean="0"/>
              <a:t>dat</a:t>
            </a:r>
            <a:r>
              <a:rPr lang="en-US" sz="3600" dirty="0" smtClean="0"/>
              <a:t> </a:t>
            </a:r>
            <a:r>
              <a:rPr lang="en-US" sz="3600" dirty="0"/>
              <a:t>we </a:t>
            </a:r>
            <a:r>
              <a:rPr lang="en-US" sz="3600" dirty="0" err="1"/>
              <a:t>geloven</a:t>
            </a:r>
            <a:r>
              <a:rPr lang="en-US" sz="3600" dirty="0"/>
              <a:t> in de </a:t>
            </a:r>
            <a:r>
              <a:rPr lang="en-US" sz="3600" dirty="0" err="1"/>
              <a:t>naam</a:t>
            </a:r>
            <a:r>
              <a:rPr lang="en-US" sz="3600" dirty="0"/>
              <a:t> van </a:t>
            </a:r>
            <a:r>
              <a:rPr lang="en-US" sz="3600" dirty="0" err="1"/>
              <a:t>zijn</a:t>
            </a:r>
            <a:r>
              <a:rPr lang="en-US" sz="3600" dirty="0"/>
              <a:t> Zoon </a:t>
            </a:r>
            <a:r>
              <a:rPr lang="en-US" sz="3600" dirty="0" err="1"/>
              <a:t>Jezus</a:t>
            </a:r>
            <a:r>
              <a:rPr lang="en-US" sz="3600" dirty="0"/>
              <a:t> </a:t>
            </a:r>
            <a:r>
              <a:rPr lang="en-US" sz="3600" dirty="0" err="1" smtClean="0"/>
              <a:t>Christus</a:t>
            </a:r>
            <a:r>
              <a:rPr lang="en-US" sz="3600" dirty="0" smtClean="0"/>
              <a:t> </a:t>
            </a:r>
            <a:r>
              <a:rPr lang="en-US" sz="3600" dirty="0" err="1" smtClean="0"/>
              <a:t>en</a:t>
            </a:r>
            <a:r>
              <a:rPr lang="en-US" sz="3600" dirty="0" smtClean="0"/>
              <a:t> </a:t>
            </a:r>
            <a:r>
              <a:rPr lang="en-US" sz="3600" dirty="0" err="1"/>
              <a:t>elkaar</a:t>
            </a:r>
            <a:r>
              <a:rPr lang="en-US" sz="3600" dirty="0"/>
              <a:t> </a:t>
            </a:r>
            <a:r>
              <a:rPr lang="en-US" sz="3600" dirty="0" err="1"/>
              <a:t>liefhebben</a:t>
            </a:r>
            <a:r>
              <a:rPr lang="en-US" sz="3600" dirty="0"/>
              <a:t>, </a:t>
            </a:r>
            <a:r>
              <a:rPr lang="en-US" sz="3600" dirty="0" err="1"/>
              <a:t>zoals</a:t>
            </a:r>
            <a:r>
              <a:rPr lang="en-US" sz="3600" dirty="0"/>
              <a:t> </a:t>
            </a:r>
            <a:r>
              <a:rPr lang="en-US" sz="3600" dirty="0" err="1"/>
              <a:t>hij</a:t>
            </a:r>
            <a:r>
              <a:rPr lang="en-US" sz="3600" dirty="0"/>
              <a:t> </a:t>
            </a:r>
            <a:r>
              <a:rPr lang="en-US" sz="3600" dirty="0" err="1"/>
              <a:t>ons</a:t>
            </a:r>
            <a:r>
              <a:rPr lang="en-US" sz="3600" dirty="0"/>
              <a:t> </a:t>
            </a:r>
            <a:r>
              <a:rPr lang="en-US" sz="3600" dirty="0" err="1"/>
              <a:t>heeft</a:t>
            </a:r>
            <a:r>
              <a:rPr lang="en-US" sz="3600" dirty="0"/>
              <a:t> </a:t>
            </a:r>
            <a:r>
              <a:rPr lang="en-US" sz="3600" dirty="0" err="1" smtClean="0"/>
              <a:t>opgedragen</a:t>
            </a:r>
            <a:r>
              <a:rPr lang="en-US" sz="3600" dirty="0" smtClean="0"/>
              <a:t>.</a:t>
            </a:r>
            <a:br>
              <a:rPr lang="en-US" sz="3600" dirty="0" smtClean="0"/>
            </a:br>
            <a:r>
              <a:rPr lang="en-US" sz="3600" dirty="0" err="1" smtClean="0"/>
              <a:t>Wie</a:t>
            </a:r>
            <a:r>
              <a:rPr lang="en-US" sz="3600" dirty="0" smtClean="0"/>
              <a:t> </a:t>
            </a:r>
            <a:r>
              <a:rPr lang="en-US" sz="3600" dirty="0" err="1"/>
              <a:t>zich</a:t>
            </a:r>
            <a:r>
              <a:rPr lang="en-US" sz="3600" dirty="0"/>
              <a:t> </a:t>
            </a:r>
            <a:r>
              <a:rPr lang="en-US" sz="3600" dirty="0" err="1"/>
              <a:t>aan</a:t>
            </a:r>
            <a:r>
              <a:rPr lang="en-US" sz="3600" dirty="0"/>
              <a:t> </a:t>
            </a:r>
            <a:r>
              <a:rPr lang="en-US" sz="3600" dirty="0" err="1"/>
              <a:t>zijn</a:t>
            </a:r>
            <a:r>
              <a:rPr lang="en-US" sz="3600" dirty="0"/>
              <a:t> </a:t>
            </a:r>
            <a:r>
              <a:rPr lang="en-US" sz="3600" dirty="0" err="1"/>
              <a:t>geboden</a:t>
            </a:r>
            <a:r>
              <a:rPr lang="en-US" sz="3600" dirty="0"/>
              <a:t> </a:t>
            </a:r>
            <a:r>
              <a:rPr lang="en-US" sz="3600" dirty="0" err="1"/>
              <a:t>houdt</a:t>
            </a:r>
            <a:r>
              <a:rPr lang="en-US" sz="3600" dirty="0"/>
              <a:t> </a:t>
            </a:r>
            <a:r>
              <a:rPr lang="en-US" sz="3600" dirty="0" err="1"/>
              <a:t>blijft</a:t>
            </a:r>
            <a:r>
              <a:rPr lang="en-US" sz="3600" dirty="0"/>
              <a:t> in God, </a:t>
            </a:r>
            <a:r>
              <a:rPr lang="en-US" sz="3600" dirty="0" err="1"/>
              <a:t>en</a:t>
            </a:r>
            <a:r>
              <a:rPr lang="en-US" sz="3600" dirty="0"/>
              <a:t> God </a:t>
            </a:r>
            <a:r>
              <a:rPr lang="en-US" sz="3600" dirty="0" err="1"/>
              <a:t>blijft</a:t>
            </a:r>
            <a:r>
              <a:rPr lang="en-US" sz="3600" dirty="0"/>
              <a:t> in hem.</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a:solidFill>
                  <a:schemeClr val="accent1">
                    <a:lumMod val="75000"/>
                  </a:schemeClr>
                </a:solidFill>
                <a:latin typeface="+mj-lt"/>
              </a:rPr>
              <a:t>1Joh 3:23,24a</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736884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153515" cy="4550112"/>
          </a:xfrm>
        </p:spPr>
        <p:txBody>
          <a:bodyPr anchor="t">
            <a:normAutofit/>
          </a:bodyPr>
          <a:lstStyle/>
          <a:p>
            <a:pPr algn="l"/>
            <a:r>
              <a:rPr lang="en-US" sz="3600" dirty="0" err="1"/>
              <a:t>Ik</a:t>
            </a:r>
            <a:r>
              <a:rPr lang="en-US" sz="3600" dirty="0"/>
              <a:t> </a:t>
            </a:r>
            <a:r>
              <a:rPr lang="en-US" sz="3600" dirty="0" err="1"/>
              <a:t>geef</a:t>
            </a:r>
            <a:r>
              <a:rPr lang="en-US" sz="3600" dirty="0"/>
              <a:t> </a:t>
            </a:r>
            <a:r>
              <a:rPr lang="en-US" sz="3600" dirty="0" err="1"/>
              <a:t>jullie</a:t>
            </a:r>
            <a:r>
              <a:rPr lang="en-US" sz="3600" dirty="0"/>
              <a:t> </a:t>
            </a:r>
            <a:r>
              <a:rPr lang="en-US" sz="3600" dirty="0" err="1"/>
              <a:t>een</a:t>
            </a:r>
            <a:r>
              <a:rPr lang="en-US" sz="3600" dirty="0"/>
              <a:t> </a:t>
            </a:r>
            <a:r>
              <a:rPr lang="en-US" sz="3600" dirty="0" err="1"/>
              <a:t>nieuw</a:t>
            </a:r>
            <a:r>
              <a:rPr lang="en-US" sz="3600" dirty="0"/>
              <a:t> </a:t>
            </a:r>
            <a:r>
              <a:rPr lang="en-US" sz="3600" dirty="0" err="1"/>
              <a:t>gebod</a:t>
            </a:r>
            <a:r>
              <a:rPr lang="en-US" sz="3600" dirty="0"/>
              <a:t>: </a:t>
            </a:r>
            <a:r>
              <a:rPr lang="en-US" sz="3600" dirty="0" smtClean="0"/>
              <a:t/>
            </a:r>
            <a:br>
              <a:rPr lang="en-US" sz="3600" dirty="0" smtClean="0"/>
            </a:br>
            <a:r>
              <a:rPr lang="en-US" sz="3600" dirty="0" err="1" smtClean="0"/>
              <a:t>heb</a:t>
            </a:r>
            <a:r>
              <a:rPr lang="en-US" sz="3600" dirty="0" smtClean="0"/>
              <a:t> </a:t>
            </a:r>
            <a:r>
              <a:rPr lang="en-US" sz="3600" dirty="0" err="1"/>
              <a:t>elkaar</a:t>
            </a:r>
            <a:r>
              <a:rPr lang="en-US" sz="3600" dirty="0"/>
              <a:t> </a:t>
            </a:r>
            <a:r>
              <a:rPr lang="en-US" sz="3600" dirty="0" err="1" smtClean="0"/>
              <a:t>lief</a:t>
            </a:r>
            <a:r>
              <a:rPr lang="en-US" sz="3600" dirty="0" smtClean="0"/>
              <a:t>.</a:t>
            </a:r>
            <a:br>
              <a:rPr lang="en-US" sz="3600" dirty="0" smtClean="0"/>
            </a:br>
            <a:r>
              <a:rPr lang="en-US" sz="3600" dirty="0" err="1" smtClean="0"/>
              <a:t>Zoals</a:t>
            </a:r>
            <a:r>
              <a:rPr lang="en-US" sz="3600" dirty="0" smtClean="0"/>
              <a:t> </a:t>
            </a:r>
            <a:r>
              <a:rPr lang="en-US" sz="3600" dirty="0" err="1"/>
              <a:t>ik</a:t>
            </a:r>
            <a:r>
              <a:rPr lang="en-US" sz="3600" dirty="0"/>
              <a:t> </a:t>
            </a:r>
            <a:r>
              <a:rPr lang="en-US" sz="3600" dirty="0" err="1"/>
              <a:t>jullie</a:t>
            </a:r>
            <a:r>
              <a:rPr lang="en-US" sz="3600" dirty="0"/>
              <a:t> </a:t>
            </a:r>
            <a:r>
              <a:rPr lang="en-US" sz="3600" dirty="0" err="1"/>
              <a:t>heb</a:t>
            </a:r>
            <a:r>
              <a:rPr lang="en-US" sz="3600" dirty="0"/>
              <a:t> </a:t>
            </a:r>
            <a:r>
              <a:rPr lang="en-US" sz="3600" dirty="0" err="1"/>
              <a:t>liefgehad</a:t>
            </a:r>
            <a:r>
              <a:rPr lang="en-US" sz="3600" dirty="0"/>
              <a:t>, zo </a:t>
            </a:r>
            <a:r>
              <a:rPr lang="en-US" sz="3600" dirty="0" err="1"/>
              <a:t>moeten</a:t>
            </a:r>
            <a:r>
              <a:rPr lang="en-US" sz="3600" dirty="0"/>
              <a:t> </a:t>
            </a:r>
            <a:r>
              <a:rPr lang="en-US" sz="3600" dirty="0" err="1"/>
              <a:t>jullie</a:t>
            </a:r>
            <a:r>
              <a:rPr lang="en-US" sz="3600" dirty="0"/>
              <a:t> </a:t>
            </a:r>
            <a:r>
              <a:rPr lang="en-US" sz="3600" dirty="0" err="1"/>
              <a:t>elkaar</a:t>
            </a:r>
            <a:r>
              <a:rPr lang="en-US" sz="3600" dirty="0"/>
              <a:t> </a:t>
            </a:r>
            <a:r>
              <a:rPr lang="en-US" sz="3600" dirty="0" err="1" smtClean="0"/>
              <a:t>liefhebben</a:t>
            </a:r>
            <a:r>
              <a:rPr lang="en-US" sz="3600" dirty="0" smtClean="0"/>
              <a:t>. </a:t>
            </a:r>
            <a:br>
              <a:rPr lang="en-US" sz="3600" dirty="0" smtClean="0"/>
            </a:br>
            <a:r>
              <a:rPr lang="en-US" sz="3600" dirty="0" err="1" smtClean="0"/>
              <a:t>Aan</a:t>
            </a:r>
            <a:r>
              <a:rPr lang="en-US" sz="3600" dirty="0" smtClean="0"/>
              <a:t> </a:t>
            </a:r>
            <a:r>
              <a:rPr lang="en-US" sz="3600" dirty="0" err="1"/>
              <a:t>jullie</a:t>
            </a:r>
            <a:r>
              <a:rPr lang="en-US" sz="3600" dirty="0"/>
              <a:t> </a:t>
            </a:r>
            <a:r>
              <a:rPr lang="en-US" sz="3600" dirty="0" err="1"/>
              <a:t>liefde</a:t>
            </a:r>
            <a:r>
              <a:rPr lang="en-US" sz="3600" dirty="0"/>
              <a:t> </a:t>
            </a:r>
            <a:r>
              <a:rPr lang="en-US" sz="3600" dirty="0" err="1"/>
              <a:t>voor</a:t>
            </a:r>
            <a:r>
              <a:rPr lang="en-US" sz="3600" dirty="0"/>
              <a:t> </a:t>
            </a:r>
            <a:r>
              <a:rPr lang="en-US" sz="3600" dirty="0" err="1" smtClean="0"/>
              <a:t>elkaar</a:t>
            </a:r>
            <a:r>
              <a:rPr lang="en-US" sz="3600" dirty="0" smtClean="0"/>
              <a:t> </a:t>
            </a:r>
            <a:r>
              <a:rPr lang="en-US" sz="3600" dirty="0" err="1" smtClean="0"/>
              <a:t>zal</a:t>
            </a:r>
            <a:r>
              <a:rPr lang="en-US" sz="3600" dirty="0" smtClean="0"/>
              <a:t> </a:t>
            </a:r>
            <a:r>
              <a:rPr lang="en-US" sz="3600" dirty="0" err="1"/>
              <a:t>iedereen</a:t>
            </a:r>
            <a:r>
              <a:rPr lang="en-US" sz="3600" dirty="0"/>
              <a:t> </a:t>
            </a:r>
            <a:r>
              <a:rPr lang="en-US" sz="3600" dirty="0" err="1"/>
              <a:t>zien</a:t>
            </a:r>
            <a:r>
              <a:rPr lang="en-US" sz="3600" dirty="0"/>
              <a:t> </a:t>
            </a:r>
            <a:r>
              <a:rPr lang="en-US" sz="3600" dirty="0" err="1"/>
              <a:t>dat</a:t>
            </a:r>
            <a:r>
              <a:rPr lang="en-US" sz="3600" dirty="0"/>
              <a:t> </a:t>
            </a:r>
            <a:r>
              <a:rPr lang="en-US" sz="3600" dirty="0" err="1"/>
              <a:t>jullie</a:t>
            </a:r>
            <a:r>
              <a:rPr lang="en-US" sz="3600" dirty="0"/>
              <a:t> </a:t>
            </a:r>
            <a:r>
              <a:rPr lang="en-US" sz="3600" dirty="0" err="1"/>
              <a:t>mijn</a:t>
            </a:r>
            <a:r>
              <a:rPr lang="en-US" sz="3600" dirty="0"/>
              <a:t> </a:t>
            </a:r>
            <a:r>
              <a:rPr lang="en-US" sz="3600" dirty="0" err="1"/>
              <a:t>leerlingen</a:t>
            </a:r>
            <a:r>
              <a:rPr lang="en-US" sz="3600" dirty="0"/>
              <a:t> </a:t>
            </a:r>
            <a:r>
              <a:rPr lang="en-US" sz="3600" dirty="0" err="1"/>
              <a:t>zijn</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a:solidFill>
                  <a:schemeClr val="accent1">
                    <a:lumMod val="75000"/>
                  </a:schemeClr>
                </a:solidFill>
                <a:latin typeface="+mj-lt"/>
              </a:rPr>
              <a:t>Joh 13:34</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1117285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200812" cy="4550112"/>
          </a:xfrm>
        </p:spPr>
        <p:txBody>
          <a:bodyPr anchor="t">
            <a:normAutofit/>
          </a:bodyPr>
          <a:lstStyle/>
          <a:p>
            <a:pPr algn="l"/>
            <a:r>
              <a:rPr lang="en-US" sz="3600" dirty="0"/>
              <a:t>Hoe </a:t>
            </a:r>
            <a:r>
              <a:rPr lang="en-US" sz="3600" dirty="0" err="1"/>
              <a:t>kan</a:t>
            </a:r>
            <a:r>
              <a:rPr lang="en-US" sz="3600" dirty="0"/>
              <a:t> Gods </a:t>
            </a:r>
            <a:r>
              <a:rPr lang="en-US" sz="3600" dirty="0" err="1"/>
              <a:t>liefde</a:t>
            </a:r>
            <a:r>
              <a:rPr lang="en-US" sz="3600" dirty="0"/>
              <a:t> in </a:t>
            </a:r>
            <a:r>
              <a:rPr lang="en-US" sz="3600" dirty="0" err="1"/>
              <a:t>iemand</a:t>
            </a:r>
            <a:r>
              <a:rPr lang="en-US" sz="3600" dirty="0"/>
              <a:t> </a:t>
            </a:r>
            <a:r>
              <a:rPr lang="en-US" sz="3600" dirty="0" err="1" smtClean="0"/>
              <a:t>blijven</a:t>
            </a:r>
            <a:r>
              <a:rPr lang="en-US" sz="3600" dirty="0" smtClean="0"/>
              <a:t> die </a:t>
            </a:r>
            <a:r>
              <a:rPr lang="en-US" sz="3600" dirty="0" err="1"/>
              <a:t>meer</a:t>
            </a:r>
            <a:r>
              <a:rPr lang="en-US" sz="3600" dirty="0"/>
              <a:t> </a:t>
            </a:r>
            <a:r>
              <a:rPr lang="en-US" sz="3600" dirty="0" err="1"/>
              <a:t>dan</a:t>
            </a:r>
            <a:r>
              <a:rPr lang="en-US" sz="3600" dirty="0"/>
              <a:t> </a:t>
            </a:r>
            <a:r>
              <a:rPr lang="en-US" sz="3600" dirty="0" err="1"/>
              <a:t>genoeg</a:t>
            </a:r>
            <a:r>
              <a:rPr lang="en-US" sz="3600" dirty="0"/>
              <a:t> </a:t>
            </a:r>
            <a:r>
              <a:rPr lang="en-US" sz="3600" dirty="0" err="1"/>
              <a:t>heeft</a:t>
            </a:r>
            <a:r>
              <a:rPr lang="en-US" sz="3600" dirty="0"/>
              <a:t> om van </a:t>
            </a:r>
            <a:r>
              <a:rPr lang="en-US" sz="3600" dirty="0" err="1"/>
              <a:t>te</a:t>
            </a:r>
            <a:r>
              <a:rPr lang="en-US" sz="3600" dirty="0"/>
              <a:t> </a:t>
            </a:r>
            <a:r>
              <a:rPr lang="en-US" sz="3600" dirty="0" err="1" smtClean="0"/>
              <a:t>bestaan</a:t>
            </a:r>
            <a:r>
              <a:rPr lang="en-US" sz="3600" dirty="0" smtClean="0"/>
              <a:t>,</a:t>
            </a:r>
            <a:br>
              <a:rPr lang="en-US" sz="3600" dirty="0" smtClean="0"/>
            </a:br>
            <a:r>
              <a:rPr lang="en-US" sz="3600" dirty="0" smtClean="0"/>
              <a:t>maar </a:t>
            </a:r>
            <a:r>
              <a:rPr lang="en-US" sz="3600" dirty="0" err="1"/>
              <a:t>zijn</a:t>
            </a:r>
            <a:r>
              <a:rPr lang="en-US" sz="3600" dirty="0"/>
              <a:t> hart </a:t>
            </a:r>
            <a:r>
              <a:rPr lang="en-US" sz="3600" dirty="0" err="1"/>
              <a:t>sluit</a:t>
            </a:r>
            <a:r>
              <a:rPr lang="en-US" sz="3600" dirty="0"/>
              <a:t> </a:t>
            </a:r>
            <a:r>
              <a:rPr lang="en-US" sz="3600" dirty="0" err="1"/>
              <a:t>voor</a:t>
            </a:r>
            <a:r>
              <a:rPr lang="en-US" sz="3600" dirty="0"/>
              <a:t> </a:t>
            </a:r>
            <a:r>
              <a:rPr lang="en-US" sz="3600" dirty="0" err="1"/>
              <a:t>een</a:t>
            </a:r>
            <a:r>
              <a:rPr lang="en-US" sz="3600" dirty="0"/>
              <a:t> </a:t>
            </a:r>
            <a:r>
              <a:rPr lang="en-US" sz="3600" dirty="0" err="1"/>
              <a:t>broeder</a:t>
            </a:r>
            <a:r>
              <a:rPr lang="en-US" sz="3600" dirty="0"/>
              <a:t> of </a:t>
            </a:r>
            <a:r>
              <a:rPr lang="en-US" sz="3600" dirty="0" err="1"/>
              <a:t>zuster</a:t>
            </a:r>
            <a:r>
              <a:rPr lang="en-US" sz="3600" dirty="0"/>
              <a:t> die </a:t>
            </a:r>
            <a:r>
              <a:rPr lang="en-US" sz="3600" dirty="0" err="1"/>
              <a:t>hij</a:t>
            </a:r>
            <a:r>
              <a:rPr lang="en-US" sz="3600" dirty="0"/>
              <a:t> </a:t>
            </a:r>
            <a:r>
              <a:rPr lang="en-US" sz="3600" dirty="0" err="1"/>
              <a:t>gebrek</a:t>
            </a:r>
            <a:r>
              <a:rPr lang="en-US" sz="3600" dirty="0"/>
              <a:t> </a:t>
            </a:r>
            <a:r>
              <a:rPr lang="en-US" sz="3600" dirty="0" err="1"/>
              <a:t>ziet</a:t>
            </a:r>
            <a:r>
              <a:rPr lang="en-US" sz="3600" dirty="0"/>
              <a:t> </a:t>
            </a:r>
            <a:r>
              <a:rPr lang="en-US" sz="3600" dirty="0" err="1"/>
              <a:t>lijden</a:t>
            </a:r>
            <a:r>
              <a:rPr lang="en-US" sz="3600" dirty="0" smtClean="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a:solidFill>
                  <a:schemeClr val="accent1">
                    <a:lumMod val="75000"/>
                  </a:schemeClr>
                </a:solidFill>
                <a:latin typeface="+mj-lt"/>
              </a:rPr>
              <a:t>1Joh </a:t>
            </a:r>
            <a:r>
              <a:rPr lang="en-US" sz="2000" dirty="0" smtClean="0">
                <a:solidFill>
                  <a:schemeClr val="accent1">
                    <a:lumMod val="75000"/>
                  </a:schemeClr>
                </a:solidFill>
                <a:latin typeface="+mj-lt"/>
              </a:rPr>
              <a:t>3:17</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830835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6" y="976045"/>
            <a:ext cx="8342701" cy="5077914"/>
          </a:xfrm>
        </p:spPr>
        <p:txBody>
          <a:bodyPr anchor="t">
            <a:normAutofit/>
          </a:bodyPr>
          <a:lstStyle/>
          <a:p>
            <a:pPr algn="l"/>
            <a:r>
              <a:rPr lang="en-US" sz="3600" dirty="0" err="1"/>
              <a:t>Broeders</a:t>
            </a:r>
            <a:r>
              <a:rPr lang="en-US" sz="3600" dirty="0"/>
              <a:t> </a:t>
            </a:r>
            <a:r>
              <a:rPr lang="en-US" sz="3600" dirty="0" err="1"/>
              <a:t>en</a:t>
            </a:r>
            <a:r>
              <a:rPr lang="en-US" sz="3600" dirty="0"/>
              <a:t> </a:t>
            </a:r>
            <a:r>
              <a:rPr lang="en-US" sz="3600" dirty="0" err="1"/>
              <a:t>zusters</a:t>
            </a:r>
            <a:r>
              <a:rPr lang="en-US" sz="3600" dirty="0"/>
              <a:t>, wat </a:t>
            </a:r>
            <a:r>
              <a:rPr lang="en-US" sz="3600" dirty="0" err="1"/>
              <a:t>heeft</a:t>
            </a:r>
            <a:r>
              <a:rPr lang="en-US" sz="3600" dirty="0"/>
              <a:t> het </a:t>
            </a:r>
            <a:r>
              <a:rPr lang="en-US" sz="3600" dirty="0" err="1"/>
              <a:t>voor</a:t>
            </a:r>
            <a:r>
              <a:rPr lang="en-US" sz="3600" dirty="0"/>
              <a:t> </a:t>
            </a:r>
            <a:r>
              <a:rPr lang="en-US" sz="3600" dirty="0" smtClean="0"/>
              <a:t>zin </a:t>
            </a:r>
            <a:r>
              <a:rPr lang="en-US" sz="3600" dirty="0" err="1" smtClean="0"/>
              <a:t>als</a:t>
            </a:r>
            <a:r>
              <a:rPr lang="en-US" sz="3600" dirty="0" smtClean="0"/>
              <a:t> </a:t>
            </a:r>
            <a:r>
              <a:rPr lang="en-US" sz="3600" dirty="0" err="1"/>
              <a:t>iemand</a:t>
            </a:r>
            <a:r>
              <a:rPr lang="en-US" sz="3600" dirty="0"/>
              <a:t> </a:t>
            </a:r>
            <a:r>
              <a:rPr lang="en-US" sz="3600" dirty="0" err="1"/>
              <a:t>zegt</a:t>
            </a:r>
            <a:r>
              <a:rPr lang="en-US" sz="3600" dirty="0"/>
              <a:t> </a:t>
            </a:r>
            <a:r>
              <a:rPr lang="en-US" sz="3600" dirty="0" err="1"/>
              <a:t>te</a:t>
            </a:r>
            <a:r>
              <a:rPr lang="en-US" sz="3600" dirty="0"/>
              <a:t> </a:t>
            </a:r>
            <a:r>
              <a:rPr lang="en-US" sz="3600" dirty="0" err="1"/>
              <a:t>geloven</a:t>
            </a:r>
            <a:r>
              <a:rPr lang="en-US" sz="3600" dirty="0"/>
              <a:t>, maar </a:t>
            </a:r>
            <a:r>
              <a:rPr lang="en-US" sz="3600" dirty="0" err="1"/>
              <a:t>hij</a:t>
            </a:r>
            <a:r>
              <a:rPr lang="en-US" sz="3600" dirty="0"/>
              <a:t> </a:t>
            </a:r>
            <a:r>
              <a:rPr lang="en-US" sz="3600" dirty="0" err="1"/>
              <a:t>handelt</a:t>
            </a:r>
            <a:r>
              <a:rPr lang="en-US" sz="3600" dirty="0"/>
              <a:t> </a:t>
            </a:r>
            <a:r>
              <a:rPr lang="en-US" sz="3600" dirty="0" err="1"/>
              <a:t>er</a:t>
            </a:r>
            <a:r>
              <a:rPr lang="en-US" sz="3600" dirty="0"/>
              <a:t> </a:t>
            </a:r>
            <a:r>
              <a:rPr lang="en-US" sz="3600" dirty="0" err="1"/>
              <a:t>niet</a:t>
            </a:r>
            <a:r>
              <a:rPr lang="en-US" sz="3600" dirty="0"/>
              <a:t> </a:t>
            </a:r>
            <a:r>
              <a:rPr lang="en-US" sz="3600" dirty="0" err="1" smtClean="0"/>
              <a:t>naar</a:t>
            </a:r>
            <a:r>
              <a:rPr lang="en-US" sz="3600" dirty="0" smtClean="0"/>
              <a:t>? Zou </a:t>
            </a:r>
            <a:r>
              <a:rPr lang="en-US" sz="3600" dirty="0" err="1"/>
              <a:t>dat</a:t>
            </a:r>
            <a:r>
              <a:rPr lang="en-US" sz="3600" dirty="0"/>
              <a:t> </a:t>
            </a:r>
            <a:r>
              <a:rPr lang="en-US" sz="3600" dirty="0" err="1"/>
              <a:t>geloof</a:t>
            </a:r>
            <a:r>
              <a:rPr lang="en-US" sz="3600" dirty="0"/>
              <a:t> hem </a:t>
            </a:r>
            <a:r>
              <a:rPr lang="en-US" sz="3600" dirty="0" err="1"/>
              <a:t>soms</a:t>
            </a:r>
            <a:r>
              <a:rPr lang="en-US" sz="3600" dirty="0"/>
              <a:t> </a:t>
            </a:r>
            <a:r>
              <a:rPr lang="en-US" sz="3600" dirty="0" err="1"/>
              <a:t>kunnen</a:t>
            </a:r>
            <a:r>
              <a:rPr lang="en-US" sz="3600" dirty="0"/>
              <a:t> </a:t>
            </a:r>
            <a:r>
              <a:rPr lang="en-US" sz="3600" dirty="0" smtClean="0"/>
              <a:t>redden?</a:t>
            </a:r>
            <a:br>
              <a:rPr lang="en-US" sz="3600" dirty="0" smtClean="0"/>
            </a:br>
            <a:r>
              <a:rPr lang="en-US" sz="3600" dirty="0" err="1" smtClean="0"/>
              <a:t>Als</a:t>
            </a:r>
            <a:r>
              <a:rPr lang="en-US" sz="3600" dirty="0" smtClean="0"/>
              <a:t> </a:t>
            </a:r>
            <a:r>
              <a:rPr lang="en-US" sz="3600" dirty="0" err="1"/>
              <a:t>een</a:t>
            </a:r>
            <a:r>
              <a:rPr lang="en-US" sz="3600" dirty="0"/>
              <a:t> </a:t>
            </a:r>
            <a:r>
              <a:rPr lang="en-US" sz="3600" dirty="0" err="1"/>
              <a:t>broeder</a:t>
            </a:r>
            <a:r>
              <a:rPr lang="en-US" sz="3600" dirty="0"/>
              <a:t> of </a:t>
            </a:r>
            <a:r>
              <a:rPr lang="en-US" sz="3600" dirty="0" err="1"/>
              <a:t>zuster</a:t>
            </a:r>
            <a:r>
              <a:rPr lang="en-US" sz="3600" dirty="0"/>
              <a:t> </a:t>
            </a:r>
            <a:r>
              <a:rPr lang="en-US" sz="3600" dirty="0" err="1"/>
              <a:t>nauwelijks</a:t>
            </a:r>
            <a:r>
              <a:rPr lang="en-US" sz="3600" dirty="0"/>
              <a:t> </a:t>
            </a:r>
            <a:r>
              <a:rPr lang="en-US" sz="3600" dirty="0" err="1"/>
              <a:t>kleren</a:t>
            </a:r>
            <a:r>
              <a:rPr lang="en-US" sz="3600" dirty="0"/>
              <a:t> </a:t>
            </a:r>
            <a:r>
              <a:rPr lang="en-US" sz="3600" dirty="0" err="1" smtClean="0"/>
              <a:t>heeft</a:t>
            </a:r>
            <a:r>
              <a:rPr lang="en-US" sz="3600" dirty="0"/>
              <a:t> </a:t>
            </a:r>
            <a:r>
              <a:rPr lang="en-US" sz="3600" dirty="0" err="1" smtClean="0"/>
              <a:t>en</a:t>
            </a:r>
            <a:r>
              <a:rPr lang="en-US" sz="3600" dirty="0" smtClean="0"/>
              <a:t> </a:t>
            </a:r>
            <a:r>
              <a:rPr lang="en-US" sz="3600" dirty="0" err="1"/>
              <a:t>elke</a:t>
            </a:r>
            <a:r>
              <a:rPr lang="en-US" sz="3600" dirty="0"/>
              <a:t> dag </a:t>
            </a:r>
            <a:r>
              <a:rPr lang="en-US" sz="3600" dirty="0" err="1"/>
              <a:t>eten</a:t>
            </a:r>
            <a:r>
              <a:rPr lang="en-US" sz="3600" dirty="0"/>
              <a:t> </a:t>
            </a:r>
            <a:r>
              <a:rPr lang="en-US" sz="3600" dirty="0" err="1"/>
              <a:t>tekortkomt</a:t>
            </a:r>
            <a:r>
              <a:rPr lang="en-US" sz="3600" dirty="0"/>
              <a:t>, </a:t>
            </a:r>
            <a:r>
              <a:rPr lang="en-US" sz="3600" dirty="0" smtClean="0"/>
              <a:t/>
            </a:r>
            <a:br>
              <a:rPr lang="en-US" sz="3600" dirty="0" smtClean="0"/>
            </a:br>
            <a:r>
              <a:rPr lang="en-US" sz="3600" dirty="0" err="1" smtClean="0"/>
              <a:t>en</a:t>
            </a:r>
            <a:r>
              <a:rPr lang="en-US" sz="3600" dirty="0" smtClean="0"/>
              <a:t> </a:t>
            </a:r>
            <a:r>
              <a:rPr lang="en-US" sz="3600" dirty="0" err="1"/>
              <a:t>een</a:t>
            </a:r>
            <a:r>
              <a:rPr lang="en-US" sz="3600" dirty="0"/>
              <a:t> van u </a:t>
            </a:r>
            <a:r>
              <a:rPr lang="en-US" sz="3600" dirty="0" err="1"/>
              <a:t>zegt</a:t>
            </a:r>
            <a:r>
              <a:rPr lang="en-US" sz="3600" dirty="0"/>
              <a:t> </a:t>
            </a:r>
            <a:r>
              <a:rPr lang="en-US" sz="3600" dirty="0" err="1"/>
              <a:t>dan</a:t>
            </a:r>
            <a:r>
              <a:rPr lang="en-US" sz="3600" dirty="0" smtClean="0"/>
              <a:t>: ‘</a:t>
            </a:r>
            <a:r>
              <a:rPr lang="en-US" sz="3600" dirty="0"/>
              <a:t>Het </a:t>
            </a:r>
            <a:r>
              <a:rPr lang="en-US" sz="3600" dirty="0" err="1"/>
              <a:t>ga</a:t>
            </a:r>
            <a:r>
              <a:rPr lang="en-US" sz="3600" dirty="0"/>
              <a:t> je </a:t>
            </a:r>
            <a:r>
              <a:rPr lang="en-US" sz="3600" dirty="0" err="1"/>
              <a:t>goed</a:t>
            </a:r>
            <a:r>
              <a:rPr lang="en-US" sz="3600" dirty="0"/>
              <a:t>! </a:t>
            </a:r>
            <a:r>
              <a:rPr lang="en-US" sz="3600" dirty="0" err="1"/>
              <a:t>Kleed</a:t>
            </a:r>
            <a:r>
              <a:rPr lang="en-US" sz="3600" dirty="0"/>
              <a:t> je warm </a:t>
            </a:r>
            <a:r>
              <a:rPr lang="en-US" sz="3600" dirty="0" err="1"/>
              <a:t>en</a:t>
            </a:r>
            <a:r>
              <a:rPr lang="en-US" sz="3600" dirty="0"/>
              <a:t> </a:t>
            </a:r>
            <a:r>
              <a:rPr lang="en-US" sz="3600" dirty="0" err="1"/>
              <a:t>eet</a:t>
            </a:r>
            <a:r>
              <a:rPr lang="en-US" sz="3600" dirty="0"/>
              <a:t> </a:t>
            </a:r>
            <a:r>
              <a:rPr lang="en-US" sz="3600" dirty="0" err="1"/>
              <a:t>smakelijk</a:t>
            </a:r>
            <a:r>
              <a:rPr lang="en-US" sz="3600" dirty="0" smtClean="0"/>
              <a:t>!’ </a:t>
            </a:r>
            <a:r>
              <a:rPr lang="en-US" sz="3600" dirty="0" err="1" smtClean="0"/>
              <a:t>zonder</a:t>
            </a:r>
            <a:r>
              <a:rPr lang="en-US" sz="3600" dirty="0" smtClean="0"/>
              <a:t> </a:t>
            </a:r>
            <a:r>
              <a:rPr lang="en-US" sz="3600" dirty="0"/>
              <a:t>de </a:t>
            </a:r>
            <a:r>
              <a:rPr lang="en-US" sz="3600" dirty="0" err="1"/>
              <a:t>ander</a:t>
            </a:r>
            <a:r>
              <a:rPr lang="en-US" sz="3600" dirty="0"/>
              <a:t> </a:t>
            </a:r>
            <a:r>
              <a:rPr lang="en-US" sz="3600" dirty="0" err="1"/>
              <a:t>te</a:t>
            </a:r>
            <a:r>
              <a:rPr lang="en-US" sz="3600" dirty="0"/>
              <a:t> </a:t>
            </a:r>
            <a:r>
              <a:rPr lang="en-US" sz="3600" dirty="0" err="1"/>
              <a:t>voorzien</a:t>
            </a:r>
            <a:r>
              <a:rPr lang="en-US" sz="3600" dirty="0"/>
              <a:t> van de </a:t>
            </a:r>
            <a:r>
              <a:rPr lang="en-US" sz="3600" dirty="0" err="1"/>
              <a:t>eerste</a:t>
            </a:r>
            <a:r>
              <a:rPr lang="en-US" sz="3600" dirty="0"/>
              <a:t> </a:t>
            </a:r>
            <a:r>
              <a:rPr lang="en-US" sz="3600" dirty="0" err="1"/>
              <a:t>levensbehoeften</a:t>
            </a:r>
            <a:r>
              <a:rPr lang="en-US" sz="3600" dirty="0"/>
              <a:t> </a:t>
            </a:r>
            <a:r>
              <a:rPr lang="en-US" sz="3600" dirty="0" smtClean="0"/>
              <a:t>- wat </a:t>
            </a:r>
            <a:r>
              <a:rPr lang="en-US" sz="3600" dirty="0" err="1"/>
              <a:t>heeft</a:t>
            </a:r>
            <a:r>
              <a:rPr lang="en-US" sz="3600" dirty="0"/>
              <a:t> </a:t>
            </a:r>
            <a:r>
              <a:rPr lang="en-US" sz="3600" dirty="0" err="1"/>
              <a:t>dat</a:t>
            </a:r>
            <a:r>
              <a:rPr lang="en-US" sz="3600" dirty="0"/>
              <a:t> </a:t>
            </a:r>
            <a:r>
              <a:rPr lang="en-US" sz="3600" dirty="0" err="1"/>
              <a:t>voor</a:t>
            </a:r>
            <a:r>
              <a:rPr lang="en-US" sz="3600" dirty="0"/>
              <a:t> zin?</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err="1" smtClean="0">
                <a:solidFill>
                  <a:schemeClr val="accent1">
                    <a:lumMod val="75000"/>
                  </a:schemeClr>
                </a:solidFill>
                <a:latin typeface="+mj-lt"/>
              </a:rPr>
              <a:t>Jak</a:t>
            </a:r>
            <a:r>
              <a:rPr lang="en-US" sz="2000" dirty="0" smtClean="0">
                <a:solidFill>
                  <a:schemeClr val="accent1">
                    <a:lumMod val="75000"/>
                  </a:schemeClr>
                </a:solidFill>
                <a:latin typeface="+mj-lt"/>
              </a:rPr>
              <a:t> 2:14-16</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1908013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153515" cy="4550112"/>
          </a:xfrm>
        </p:spPr>
        <p:txBody>
          <a:bodyPr anchor="t">
            <a:normAutofit/>
          </a:bodyPr>
          <a:lstStyle/>
          <a:p>
            <a:pPr algn="l"/>
            <a:r>
              <a:rPr lang="en-US" sz="3600" dirty="0" err="1"/>
              <a:t>Ik</a:t>
            </a:r>
            <a:r>
              <a:rPr lang="en-US" sz="3600" dirty="0"/>
              <a:t> </a:t>
            </a:r>
            <a:r>
              <a:rPr lang="en-US" sz="3600" dirty="0" err="1"/>
              <a:t>geef</a:t>
            </a:r>
            <a:r>
              <a:rPr lang="en-US" sz="3600" dirty="0"/>
              <a:t> </a:t>
            </a:r>
            <a:r>
              <a:rPr lang="en-US" sz="3600" dirty="0" err="1"/>
              <a:t>jullie</a:t>
            </a:r>
            <a:r>
              <a:rPr lang="en-US" sz="3600" dirty="0"/>
              <a:t> </a:t>
            </a:r>
            <a:r>
              <a:rPr lang="en-US" sz="3600" dirty="0" err="1"/>
              <a:t>een</a:t>
            </a:r>
            <a:r>
              <a:rPr lang="en-US" sz="3600" dirty="0"/>
              <a:t> </a:t>
            </a:r>
            <a:r>
              <a:rPr lang="en-US" sz="3600" dirty="0" err="1"/>
              <a:t>nieuw</a:t>
            </a:r>
            <a:r>
              <a:rPr lang="en-US" sz="3600" dirty="0"/>
              <a:t> </a:t>
            </a:r>
            <a:r>
              <a:rPr lang="en-US" sz="3600" dirty="0" err="1"/>
              <a:t>gebod</a:t>
            </a:r>
            <a:r>
              <a:rPr lang="en-US" sz="3600" dirty="0"/>
              <a:t>: </a:t>
            </a:r>
            <a:r>
              <a:rPr lang="en-US" sz="3600" dirty="0" smtClean="0"/>
              <a:t/>
            </a:r>
            <a:br>
              <a:rPr lang="en-US" sz="3600" dirty="0" smtClean="0"/>
            </a:br>
            <a:r>
              <a:rPr lang="en-US" sz="3600" dirty="0" err="1" smtClean="0"/>
              <a:t>heb</a:t>
            </a:r>
            <a:r>
              <a:rPr lang="en-US" sz="3600" dirty="0" smtClean="0"/>
              <a:t> </a:t>
            </a:r>
            <a:r>
              <a:rPr lang="en-US" sz="3600" dirty="0" err="1"/>
              <a:t>elkaar</a:t>
            </a:r>
            <a:r>
              <a:rPr lang="en-US" sz="3600" dirty="0"/>
              <a:t> </a:t>
            </a:r>
            <a:r>
              <a:rPr lang="en-US" sz="3600" dirty="0" err="1" smtClean="0"/>
              <a:t>lief</a:t>
            </a:r>
            <a:r>
              <a:rPr lang="en-US" sz="3600" dirty="0" smtClean="0"/>
              <a:t>.</a:t>
            </a:r>
            <a:br>
              <a:rPr lang="en-US" sz="3600" dirty="0" smtClean="0"/>
            </a:br>
            <a:r>
              <a:rPr lang="en-US" sz="3600" dirty="0" err="1" smtClean="0"/>
              <a:t>Zoals</a:t>
            </a:r>
            <a:r>
              <a:rPr lang="en-US" sz="3600" dirty="0" smtClean="0"/>
              <a:t> </a:t>
            </a:r>
            <a:r>
              <a:rPr lang="en-US" sz="3600" dirty="0" err="1"/>
              <a:t>ik</a:t>
            </a:r>
            <a:r>
              <a:rPr lang="en-US" sz="3600" dirty="0"/>
              <a:t> </a:t>
            </a:r>
            <a:r>
              <a:rPr lang="en-US" sz="3600" dirty="0" err="1"/>
              <a:t>jullie</a:t>
            </a:r>
            <a:r>
              <a:rPr lang="en-US" sz="3600" dirty="0"/>
              <a:t> </a:t>
            </a:r>
            <a:r>
              <a:rPr lang="en-US" sz="3600" dirty="0" err="1"/>
              <a:t>heb</a:t>
            </a:r>
            <a:r>
              <a:rPr lang="en-US" sz="3600" dirty="0"/>
              <a:t> </a:t>
            </a:r>
            <a:r>
              <a:rPr lang="en-US" sz="3600" dirty="0" err="1"/>
              <a:t>liefgehad</a:t>
            </a:r>
            <a:r>
              <a:rPr lang="en-US" sz="3600" dirty="0"/>
              <a:t>, zo </a:t>
            </a:r>
            <a:r>
              <a:rPr lang="en-US" sz="3600" dirty="0" err="1"/>
              <a:t>moeten</a:t>
            </a:r>
            <a:r>
              <a:rPr lang="en-US" sz="3600" dirty="0"/>
              <a:t> </a:t>
            </a:r>
            <a:r>
              <a:rPr lang="en-US" sz="3600" dirty="0" err="1"/>
              <a:t>jullie</a:t>
            </a:r>
            <a:r>
              <a:rPr lang="en-US" sz="3600" dirty="0"/>
              <a:t> </a:t>
            </a:r>
            <a:r>
              <a:rPr lang="en-US" sz="3600" dirty="0" err="1"/>
              <a:t>elkaar</a:t>
            </a:r>
            <a:r>
              <a:rPr lang="en-US" sz="3600" dirty="0"/>
              <a:t> </a:t>
            </a:r>
            <a:r>
              <a:rPr lang="en-US" sz="3600" dirty="0" err="1" smtClean="0"/>
              <a:t>liefhebben</a:t>
            </a:r>
            <a:r>
              <a:rPr lang="en-US" sz="3600" dirty="0" smtClean="0"/>
              <a:t>. </a:t>
            </a:r>
            <a:br>
              <a:rPr lang="en-US" sz="3600" dirty="0" smtClean="0"/>
            </a:br>
            <a:r>
              <a:rPr lang="en-US" sz="3600" dirty="0" err="1" smtClean="0"/>
              <a:t>Aan</a:t>
            </a:r>
            <a:r>
              <a:rPr lang="en-US" sz="3600" dirty="0" smtClean="0"/>
              <a:t> </a:t>
            </a:r>
            <a:r>
              <a:rPr lang="en-US" sz="3600" dirty="0" err="1"/>
              <a:t>jullie</a:t>
            </a:r>
            <a:r>
              <a:rPr lang="en-US" sz="3600" dirty="0"/>
              <a:t> </a:t>
            </a:r>
            <a:r>
              <a:rPr lang="en-US" sz="3600" dirty="0" err="1"/>
              <a:t>liefde</a:t>
            </a:r>
            <a:r>
              <a:rPr lang="en-US" sz="3600" dirty="0"/>
              <a:t> </a:t>
            </a:r>
            <a:r>
              <a:rPr lang="en-US" sz="3600" dirty="0" err="1"/>
              <a:t>voor</a:t>
            </a:r>
            <a:r>
              <a:rPr lang="en-US" sz="3600" dirty="0"/>
              <a:t> </a:t>
            </a:r>
            <a:r>
              <a:rPr lang="en-US" sz="3600" dirty="0" err="1" smtClean="0"/>
              <a:t>elkaar</a:t>
            </a:r>
            <a:r>
              <a:rPr lang="en-US" sz="3600" dirty="0" smtClean="0"/>
              <a:t> </a:t>
            </a:r>
            <a:r>
              <a:rPr lang="en-US" sz="3600" dirty="0" err="1" smtClean="0"/>
              <a:t>zal</a:t>
            </a:r>
            <a:r>
              <a:rPr lang="en-US" sz="3600" dirty="0" smtClean="0"/>
              <a:t> </a:t>
            </a:r>
            <a:r>
              <a:rPr lang="en-US" sz="3600" dirty="0" err="1"/>
              <a:t>iedereen</a:t>
            </a:r>
            <a:r>
              <a:rPr lang="en-US" sz="3600" dirty="0"/>
              <a:t> </a:t>
            </a:r>
            <a:r>
              <a:rPr lang="en-US" sz="3600" dirty="0" err="1"/>
              <a:t>zien</a:t>
            </a:r>
            <a:r>
              <a:rPr lang="en-US" sz="3600" dirty="0"/>
              <a:t> </a:t>
            </a:r>
            <a:r>
              <a:rPr lang="en-US" sz="3600" dirty="0" err="1"/>
              <a:t>dat</a:t>
            </a:r>
            <a:r>
              <a:rPr lang="en-US" sz="3600" dirty="0"/>
              <a:t> </a:t>
            </a:r>
            <a:r>
              <a:rPr lang="en-US" sz="3600" dirty="0" err="1"/>
              <a:t>jullie</a:t>
            </a:r>
            <a:r>
              <a:rPr lang="en-US" sz="3600" dirty="0"/>
              <a:t> </a:t>
            </a:r>
            <a:r>
              <a:rPr lang="en-US" sz="3600" dirty="0" err="1"/>
              <a:t>mijn</a:t>
            </a:r>
            <a:r>
              <a:rPr lang="en-US" sz="3600" dirty="0"/>
              <a:t> </a:t>
            </a:r>
            <a:r>
              <a:rPr lang="en-US" sz="3600" dirty="0" err="1"/>
              <a:t>leerlingen</a:t>
            </a:r>
            <a:r>
              <a:rPr lang="en-US" sz="3600" dirty="0"/>
              <a:t> </a:t>
            </a:r>
            <a:r>
              <a:rPr lang="en-US" sz="3600" dirty="0" err="1"/>
              <a:t>zijn</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a:solidFill>
                  <a:schemeClr val="accent1">
                    <a:lumMod val="75000"/>
                  </a:schemeClr>
                </a:solidFill>
                <a:latin typeface="+mj-lt"/>
              </a:rPr>
              <a:t>Joh 13:34</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1020366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5073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374232" cy="2366245"/>
          </a:xfrm>
        </p:spPr>
        <p:txBody>
          <a:bodyPr anchor="t">
            <a:normAutofit/>
          </a:bodyPr>
          <a:lstStyle/>
          <a:p>
            <a:pPr algn="l"/>
            <a:r>
              <a:rPr lang="en-US" sz="3200" dirty="0"/>
              <a:t>God </a:t>
            </a:r>
            <a:r>
              <a:rPr lang="en-US" sz="3200" dirty="0" err="1"/>
              <a:t>heeft</a:t>
            </a:r>
            <a:r>
              <a:rPr lang="en-US" sz="3200" dirty="0"/>
              <a:t> de </a:t>
            </a:r>
            <a:r>
              <a:rPr lang="en-US" sz="3200" dirty="0" err="1"/>
              <a:t>macht</a:t>
            </a:r>
            <a:r>
              <a:rPr lang="en-US" sz="3200" dirty="0"/>
              <a:t> u </a:t>
            </a:r>
            <a:r>
              <a:rPr lang="en-US" sz="3200" dirty="0" err="1"/>
              <a:t>te</a:t>
            </a:r>
            <a:r>
              <a:rPr lang="en-US" sz="3200" dirty="0"/>
              <a:t> </a:t>
            </a:r>
            <a:r>
              <a:rPr lang="en-US" sz="3200" dirty="0" err="1"/>
              <a:t>overstelpen</a:t>
            </a:r>
            <a:r>
              <a:rPr lang="en-US" sz="3200" dirty="0"/>
              <a:t> met al </a:t>
            </a:r>
            <a:r>
              <a:rPr lang="en-US" sz="3200" dirty="0" err="1"/>
              <a:t>zijn</a:t>
            </a:r>
            <a:r>
              <a:rPr lang="en-US" sz="3200" dirty="0"/>
              <a:t> </a:t>
            </a:r>
            <a:r>
              <a:rPr lang="en-US" sz="3200" dirty="0" err="1" smtClean="0"/>
              <a:t>gaven</a:t>
            </a:r>
            <a:r>
              <a:rPr lang="en-US" sz="3200" dirty="0" smtClean="0"/>
              <a:t>, </a:t>
            </a:r>
            <a:r>
              <a:rPr lang="en-US" sz="3200" dirty="0" err="1" smtClean="0"/>
              <a:t>zodat</a:t>
            </a:r>
            <a:r>
              <a:rPr lang="en-US" sz="3200" dirty="0" smtClean="0"/>
              <a:t> </a:t>
            </a:r>
            <a:r>
              <a:rPr lang="en-US" sz="3200" dirty="0"/>
              <a:t>u </a:t>
            </a:r>
            <a:r>
              <a:rPr lang="en-US" sz="3200" dirty="0" err="1"/>
              <a:t>altijd</a:t>
            </a:r>
            <a:r>
              <a:rPr lang="en-US" sz="3200" dirty="0"/>
              <a:t> </a:t>
            </a:r>
            <a:r>
              <a:rPr lang="en-US" sz="3200" dirty="0" err="1"/>
              <a:t>en</a:t>
            </a:r>
            <a:r>
              <a:rPr lang="en-US" sz="3200" dirty="0"/>
              <a:t> in </a:t>
            </a:r>
            <a:r>
              <a:rPr lang="en-US" sz="3200" dirty="0" err="1"/>
              <a:t>alle</a:t>
            </a:r>
            <a:r>
              <a:rPr lang="en-US" sz="3200" dirty="0"/>
              <a:t> </a:t>
            </a:r>
            <a:r>
              <a:rPr lang="en-US" sz="3200" dirty="0" err="1"/>
              <a:t>opzichten</a:t>
            </a:r>
            <a:r>
              <a:rPr lang="en-US" sz="3200" dirty="0"/>
              <a:t> </a:t>
            </a:r>
            <a:r>
              <a:rPr lang="en-US" sz="3200" dirty="0" err="1" smtClean="0"/>
              <a:t>vol-doende</a:t>
            </a:r>
            <a:r>
              <a:rPr lang="en-US" sz="3200" dirty="0" smtClean="0"/>
              <a:t> </a:t>
            </a:r>
            <a:r>
              <a:rPr lang="en-US" sz="3200" dirty="0" err="1"/>
              <a:t>voor</a:t>
            </a:r>
            <a:r>
              <a:rPr lang="en-US" sz="3200" dirty="0"/>
              <a:t> </a:t>
            </a:r>
            <a:r>
              <a:rPr lang="en-US" sz="3200" dirty="0" err="1"/>
              <a:t>uzelf</a:t>
            </a:r>
            <a:r>
              <a:rPr lang="en-US" sz="3200" dirty="0"/>
              <a:t> </a:t>
            </a:r>
            <a:r>
              <a:rPr lang="en-US" sz="3200" dirty="0" err="1" smtClean="0"/>
              <a:t>hebt</a:t>
            </a:r>
            <a:r>
              <a:rPr lang="en-US" sz="3200" dirty="0" smtClean="0"/>
              <a:t> </a:t>
            </a:r>
            <a:r>
              <a:rPr lang="en-US" sz="3200" dirty="0" err="1" smtClean="0"/>
              <a:t>en</a:t>
            </a:r>
            <a:r>
              <a:rPr lang="en-US" sz="3200" dirty="0" smtClean="0"/>
              <a:t> </a:t>
            </a:r>
            <a:r>
              <a:rPr lang="en-US" sz="3200" dirty="0" err="1"/>
              <a:t>ook</a:t>
            </a:r>
            <a:r>
              <a:rPr lang="en-US" sz="3200" dirty="0"/>
              <a:t> nog </a:t>
            </a:r>
            <a:r>
              <a:rPr lang="en-US" sz="3200" dirty="0" err="1"/>
              <a:t>ruimschoots</a:t>
            </a:r>
            <a:r>
              <a:rPr lang="en-US" sz="3200" dirty="0"/>
              <a:t> </a:t>
            </a:r>
            <a:r>
              <a:rPr lang="en-US" sz="3200" dirty="0" err="1"/>
              <a:t>kunt</a:t>
            </a:r>
            <a:r>
              <a:rPr lang="en-US" sz="3200" dirty="0"/>
              <a:t> </a:t>
            </a:r>
            <a:r>
              <a:rPr lang="en-US" sz="3200" dirty="0" err="1"/>
              <a:t>bijdragen</a:t>
            </a:r>
            <a:r>
              <a:rPr lang="en-US" sz="3200" dirty="0"/>
              <a:t> </a:t>
            </a:r>
            <a:r>
              <a:rPr lang="en-US" sz="3200" dirty="0" err="1"/>
              <a:t>aan</a:t>
            </a:r>
            <a:r>
              <a:rPr lang="en-US" sz="3200" dirty="0"/>
              <a:t> </a:t>
            </a:r>
            <a:r>
              <a:rPr lang="en-US" sz="3200" dirty="0" err="1"/>
              <a:t>allerlei</a:t>
            </a:r>
            <a:r>
              <a:rPr lang="en-US" sz="3200" dirty="0"/>
              <a:t> </a:t>
            </a:r>
            <a:r>
              <a:rPr lang="en-US" sz="3200" dirty="0" err="1"/>
              <a:t>goed</a:t>
            </a:r>
            <a:r>
              <a:rPr lang="en-US" sz="3200" dirty="0"/>
              <a:t> </a:t>
            </a:r>
            <a:r>
              <a:rPr lang="en-US" sz="3200" dirty="0" err="1"/>
              <a:t>werk</a:t>
            </a:r>
            <a:r>
              <a:rPr lang="en-US" sz="3200" dirty="0"/>
              <a:t>.</a:t>
            </a:r>
            <a:endParaRPr lang="en-US" sz="32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2Kor 9:8</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1091650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374232" cy="2366245"/>
          </a:xfrm>
        </p:spPr>
        <p:txBody>
          <a:bodyPr anchor="t">
            <a:normAutofit/>
          </a:bodyPr>
          <a:lstStyle/>
          <a:p>
            <a:pPr algn="l"/>
            <a:r>
              <a:rPr lang="en-US" sz="3200" dirty="0"/>
              <a:t>God </a:t>
            </a:r>
            <a:r>
              <a:rPr lang="en-US" sz="3200" dirty="0" err="1"/>
              <a:t>heeft</a:t>
            </a:r>
            <a:r>
              <a:rPr lang="en-US" sz="3200" dirty="0"/>
              <a:t> de </a:t>
            </a:r>
            <a:r>
              <a:rPr lang="en-US" sz="3200" dirty="0" err="1"/>
              <a:t>macht</a:t>
            </a:r>
            <a:r>
              <a:rPr lang="en-US" sz="3200" dirty="0"/>
              <a:t> u </a:t>
            </a:r>
            <a:r>
              <a:rPr lang="en-US" sz="3200" dirty="0" err="1"/>
              <a:t>te</a:t>
            </a:r>
            <a:r>
              <a:rPr lang="en-US" sz="3200" dirty="0"/>
              <a:t> </a:t>
            </a:r>
            <a:r>
              <a:rPr lang="en-US" sz="3200" dirty="0" err="1"/>
              <a:t>overstelpen</a:t>
            </a:r>
            <a:r>
              <a:rPr lang="en-US" sz="3200" dirty="0"/>
              <a:t> met al </a:t>
            </a:r>
            <a:r>
              <a:rPr lang="en-US" sz="3200" dirty="0" err="1"/>
              <a:t>zijn</a:t>
            </a:r>
            <a:r>
              <a:rPr lang="en-US" sz="3200" dirty="0"/>
              <a:t> </a:t>
            </a:r>
            <a:r>
              <a:rPr lang="en-US" sz="3200" dirty="0" err="1" smtClean="0"/>
              <a:t>gaven</a:t>
            </a:r>
            <a:r>
              <a:rPr lang="en-US" sz="3200" dirty="0" smtClean="0"/>
              <a:t>, </a:t>
            </a:r>
            <a:r>
              <a:rPr lang="en-US" sz="3200" dirty="0" err="1" smtClean="0"/>
              <a:t>zodat</a:t>
            </a:r>
            <a:r>
              <a:rPr lang="en-US" sz="3200" dirty="0" smtClean="0"/>
              <a:t> </a:t>
            </a:r>
            <a:r>
              <a:rPr lang="en-US" sz="3200" dirty="0"/>
              <a:t>u </a:t>
            </a:r>
            <a:r>
              <a:rPr lang="en-US" sz="3200" dirty="0" err="1"/>
              <a:t>altijd</a:t>
            </a:r>
            <a:r>
              <a:rPr lang="en-US" sz="3200" dirty="0"/>
              <a:t> </a:t>
            </a:r>
            <a:r>
              <a:rPr lang="en-US" sz="3200" dirty="0" err="1"/>
              <a:t>en</a:t>
            </a:r>
            <a:r>
              <a:rPr lang="en-US" sz="3200" dirty="0"/>
              <a:t> in </a:t>
            </a:r>
            <a:r>
              <a:rPr lang="en-US" sz="3200" dirty="0" err="1"/>
              <a:t>alle</a:t>
            </a:r>
            <a:r>
              <a:rPr lang="en-US" sz="3200" dirty="0"/>
              <a:t> </a:t>
            </a:r>
            <a:r>
              <a:rPr lang="en-US" sz="3200" dirty="0" err="1"/>
              <a:t>opzichten</a:t>
            </a:r>
            <a:r>
              <a:rPr lang="en-US" sz="3200" dirty="0"/>
              <a:t> </a:t>
            </a:r>
            <a:r>
              <a:rPr lang="en-US" sz="3200" dirty="0" err="1" smtClean="0"/>
              <a:t>vol-doende</a:t>
            </a:r>
            <a:r>
              <a:rPr lang="en-US" sz="3200" dirty="0" smtClean="0"/>
              <a:t> </a:t>
            </a:r>
            <a:r>
              <a:rPr lang="en-US" sz="3200" dirty="0" err="1"/>
              <a:t>voor</a:t>
            </a:r>
            <a:r>
              <a:rPr lang="en-US" sz="3200" dirty="0"/>
              <a:t> </a:t>
            </a:r>
            <a:r>
              <a:rPr lang="en-US" sz="3200" dirty="0" err="1"/>
              <a:t>uzelf</a:t>
            </a:r>
            <a:r>
              <a:rPr lang="en-US" sz="3200" dirty="0"/>
              <a:t> </a:t>
            </a:r>
            <a:r>
              <a:rPr lang="en-US" sz="3200" dirty="0" err="1" smtClean="0"/>
              <a:t>hebt</a:t>
            </a:r>
            <a:r>
              <a:rPr lang="en-US" sz="3200" dirty="0" smtClean="0"/>
              <a:t> </a:t>
            </a:r>
            <a:r>
              <a:rPr lang="en-US" sz="3200" dirty="0" err="1" smtClean="0"/>
              <a:t>en</a:t>
            </a:r>
            <a:r>
              <a:rPr lang="en-US" sz="3200" dirty="0" smtClean="0"/>
              <a:t> </a:t>
            </a:r>
            <a:r>
              <a:rPr lang="en-US" sz="3200" dirty="0" err="1"/>
              <a:t>ook</a:t>
            </a:r>
            <a:r>
              <a:rPr lang="en-US" sz="3200" dirty="0"/>
              <a:t> nog </a:t>
            </a:r>
            <a:r>
              <a:rPr lang="en-US" sz="3200" dirty="0" err="1"/>
              <a:t>ruimschoots</a:t>
            </a:r>
            <a:r>
              <a:rPr lang="en-US" sz="3200" dirty="0"/>
              <a:t> </a:t>
            </a:r>
            <a:r>
              <a:rPr lang="en-US" sz="3200" dirty="0" err="1"/>
              <a:t>kunt</a:t>
            </a:r>
            <a:r>
              <a:rPr lang="en-US" sz="3200" dirty="0"/>
              <a:t> </a:t>
            </a:r>
            <a:r>
              <a:rPr lang="en-US" sz="3200" dirty="0" err="1"/>
              <a:t>bijdragen</a:t>
            </a:r>
            <a:r>
              <a:rPr lang="en-US" sz="3200" dirty="0"/>
              <a:t> </a:t>
            </a:r>
            <a:r>
              <a:rPr lang="en-US" sz="3200" dirty="0" err="1"/>
              <a:t>aan</a:t>
            </a:r>
            <a:r>
              <a:rPr lang="en-US" sz="3200" dirty="0"/>
              <a:t> </a:t>
            </a:r>
            <a:r>
              <a:rPr lang="en-US" sz="3200" dirty="0" err="1"/>
              <a:t>allerlei</a:t>
            </a:r>
            <a:r>
              <a:rPr lang="en-US" sz="3200" dirty="0"/>
              <a:t> </a:t>
            </a:r>
            <a:r>
              <a:rPr lang="en-US" sz="3200" dirty="0" err="1"/>
              <a:t>goed</a:t>
            </a:r>
            <a:r>
              <a:rPr lang="en-US" sz="3200" dirty="0"/>
              <a:t> </a:t>
            </a:r>
            <a:r>
              <a:rPr lang="en-US" sz="3200" dirty="0" err="1"/>
              <a:t>werk</a:t>
            </a:r>
            <a:r>
              <a:rPr lang="en-US" sz="3200" dirty="0"/>
              <a:t>.</a:t>
            </a:r>
            <a:endParaRPr lang="en-US" sz="32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2Kor 9:8</a:t>
            </a:r>
            <a:endParaRPr lang="en-US" sz="2000" dirty="0">
              <a:solidFill>
                <a:schemeClr val="accent1">
                  <a:lumMod val="75000"/>
                </a:schemeClr>
              </a:solidFill>
              <a:latin typeface="+mj-lt"/>
            </a:endParaRPr>
          </a:p>
        </p:txBody>
      </p:sp>
      <p:sp>
        <p:nvSpPr>
          <p:cNvPr id="4" name="Title 1"/>
          <p:cNvSpPr txBox="1">
            <a:spLocks/>
          </p:cNvSpPr>
          <p:nvPr/>
        </p:nvSpPr>
        <p:spPr>
          <a:xfrm>
            <a:off x="596347" y="3716351"/>
            <a:ext cx="8153515" cy="2807679"/>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err="1"/>
              <a:t>Helpt</a:t>
            </a:r>
            <a:r>
              <a:rPr lang="en-US" sz="3200" dirty="0"/>
              <a:t> u </a:t>
            </a:r>
            <a:r>
              <a:rPr lang="en-US" sz="3200" dirty="0" err="1"/>
              <a:t>anderen</a:t>
            </a:r>
            <a:r>
              <a:rPr lang="en-US" sz="3200" dirty="0"/>
              <a:t>, doe </a:t>
            </a:r>
            <a:r>
              <a:rPr lang="en-US" sz="3200" dirty="0" err="1"/>
              <a:t>dat</a:t>
            </a:r>
            <a:r>
              <a:rPr lang="en-US" sz="3200" dirty="0"/>
              <a:t> </a:t>
            </a:r>
            <a:r>
              <a:rPr lang="en-US" sz="3200" dirty="0" err="1"/>
              <a:t>dan</a:t>
            </a:r>
            <a:r>
              <a:rPr lang="en-US" sz="3200" dirty="0"/>
              <a:t> </a:t>
            </a:r>
            <a:r>
              <a:rPr lang="en-US" sz="3200" dirty="0" err="1"/>
              <a:t>vanuit</a:t>
            </a:r>
            <a:r>
              <a:rPr lang="en-US" sz="3200" dirty="0"/>
              <a:t> de </a:t>
            </a:r>
            <a:r>
              <a:rPr lang="en-US" sz="3200" dirty="0" err="1"/>
              <a:t>kracht</a:t>
            </a:r>
            <a:r>
              <a:rPr lang="en-US" sz="3200" dirty="0"/>
              <a:t> die God u </a:t>
            </a:r>
            <a:r>
              <a:rPr lang="en-US" sz="3200" dirty="0" err="1" smtClean="0"/>
              <a:t>geeft</a:t>
            </a:r>
            <a:r>
              <a:rPr lang="en-US" sz="3200" dirty="0" smtClean="0"/>
              <a:t>. Want </a:t>
            </a:r>
            <a:r>
              <a:rPr lang="en-US" sz="3200" dirty="0"/>
              <a:t>zo </a:t>
            </a:r>
            <a:r>
              <a:rPr lang="en-US" sz="3200" dirty="0" err="1"/>
              <a:t>doet</a:t>
            </a:r>
            <a:r>
              <a:rPr lang="en-US" sz="3200" dirty="0"/>
              <a:t> u </a:t>
            </a:r>
            <a:r>
              <a:rPr lang="en-US" sz="3200" dirty="0" err="1"/>
              <a:t>alles</a:t>
            </a:r>
            <a:r>
              <a:rPr lang="en-US" sz="3200" dirty="0"/>
              <a:t> tot </a:t>
            </a:r>
            <a:r>
              <a:rPr lang="en-US" sz="3200" dirty="0" err="1"/>
              <a:t>eer</a:t>
            </a:r>
            <a:r>
              <a:rPr lang="en-US" sz="3200" dirty="0"/>
              <a:t> van God, </a:t>
            </a:r>
            <a:r>
              <a:rPr lang="en-US" sz="3200" dirty="0" err="1" smtClean="0"/>
              <a:t>dankzij</a:t>
            </a:r>
            <a:r>
              <a:rPr lang="en-US" sz="3200" dirty="0" smtClean="0"/>
              <a:t> </a:t>
            </a:r>
            <a:r>
              <a:rPr lang="en-US" sz="3200" dirty="0" err="1"/>
              <a:t>Jezus</a:t>
            </a:r>
            <a:r>
              <a:rPr lang="en-US" sz="3200" dirty="0"/>
              <a:t> </a:t>
            </a:r>
            <a:r>
              <a:rPr lang="en-US" sz="3200" dirty="0" err="1" smtClean="0"/>
              <a:t>Christus</a:t>
            </a:r>
            <a:r>
              <a:rPr lang="en-US" sz="3200" dirty="0" smtClean="0"/>
              <a:t>, </a:t>
            </a:r>
            <a:r>
              <a:rPr lang="en-US" sz="3200" dirty="0" err="1" smtClean="0"/>
              <a:t>aan</a:t>
            </a:r>
            <a:r>
              <a:rPr lang="en-US" sz="3200" dirty="0" smtClean="0"/>
              <a:t> </a:t>
            </a:r>
            <a:r>
              <a:rPr lang="en-US" sz="3200" dirty="0" err="1"/>
              <a:t>wie</a:t>
            </a:r>
            <a:r>
              <a:rPr lang="en-US" sz="3200" dirty="0"/>
              <a:t> </a:t>
            </a:r>
            <a:r>
              <a:rPr lang="en-US" sz="3200" dirty="0" err="1"/>
              <a:t>alle</a:t>
            </a:r>
            <a:r>
              <a:rPr lang="en-US" sz="3200" dirty="0"/>
              <a:t> </a:t>
            </a:r>
            <a:r>
              <a:rPr lang="en-US" sz="3200" dirty="0" err="1"/>
              <a:t>eer</a:t>
            </a:r>
            <a:r>
              <a:rPr lang="en-US" sz="3200" dirty="0"/>
              <a:t> </a:t>
            </a:r>
            <a:r>
              <a:rPr lang="en-US" sz="3200" dirty="0" err="1"/>
              <a:t>en</a:t>
            </a:r>
            <a:r>
              <a:rPr lang="en-US" sz="3200" dirty="0"/>
              <a:t> </a:t>
            </a:r>
            <a:r>
              <a:rPr lang="en-US" sz="3200" dirty="0" err="1"/>
              <a:t>macht</a:t>
            </a:r>
            <a:r>
              <a:rPr lang="en-US" sz="3200" dirty="0"/>
              <a:t> </a:t>
            </a:r>
            <a:r>
              <a:rPr lang="en-US" sz="3200" dirty="0" err="1"/>
              <a:t>toekomt</a:t>
            </a:r>
            <a:r>
              <a:rPr lang="en-US" sz="3200" dirty="0"/>
              <a:t>, </a:t>
            </a:r>
            <a:r>
              <a:rPr lang="en-US" sz="3200" dirty="0" err="1"/>
              <a:t>voor</a:t>
            </a:r>
            <a:r>
              <a:rPr lang="en-US" sz="3200" dirty="0"/>
              <a:t> </a:t>
            </a:r>
            <a:r>
              <a:rPr lang="en-US" sz="3200" dirty="0" err="1"/>
              <a:t>eeuwig</a:t>
            </a:r>
            <a:r>
              <a:rPr lang="en-US" sz="3200" dirty="0"/>
              <a:t>.</a:t>
            </a:r>
          </a:p>
        </p:txBody>
      </p:sp>
      <p:sp>
        <p:nvSpPr>
          <p:cNvPr id="5" name="Subtitle 2"/>
          <p:cNvSpPr txBox="1">
            <a:spLocks/>
          </p:cNvSpPr>
          <p:nvPr/>
        </p:nvSpPr>
        <p:spPr>
          <a:xfrm>
            <a:off x="2887038" y="3342290"/>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smtClean="0">
                <a:solidFill>
                  <a:schemeClr val="accent1">
                    <a:lumMod val="75000"/>
                  </a:schemeClr>
                </a:solidFill>
                <a:latin typeface="+mj-lt"/>
              </a:rPr>
              <a:t>1Pe 4:11b</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1907059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
  <TotalTime>491</TotalTime>
  <Words>400</Words>
  <Application>Microsoft Macintosh PowerPoint</Application>
  <PresentationFormat>On-screen Show (4:3)</PresentationFormat>
  <Paragraphs>39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Calibri Light</vt:lpstr>
      <vt:lpstr>Arial</vt:lpstr>
      <vt:lpstr>Office Theme</vt:lpstr>
      <vt:lpstr>PowerPoint Presentation</vt:lpstr>
      <vt:lpstr>Dit is zijn gebod: dat we geloven in de naam van zijn Zoon Jezus Christus en elkaar liefhebben, zoals hij ons heeft opgedragen. Wie zich aan zijn geboden houdt blijft in God, en God blijft in hem.</vt:lpstr>
      <vt:lpstr>Ik geef jullie een nieuw gebod:  heb elkaar lief. Zoals ik jullie heb liefgehad, zo moeten jullie elkaar liefhebben.  Aan jullie liefde voor elkaar zal iedereen zien dat jullie mijn leerlingen zijn.</vt:lpstr>
      <vt:lpstr>Hoe kan Gods liefde in iemand blijven die meer dan genoeg heeft om van te bestaan, maar zijn hart sluit voor een broeder of zuster die hij gebrek ziet lijden?</vt:lpstr>
      <vt:lpstr>Broeders en zusters, wat heeft het voor zin als iemand zegt te geloven, maar hij handelt er niet naar? Zou dat geloof hem soms kunnen redden? Als een broeder of zuster nauwelijks kleren heeft en elke dag eten tekortkomt,  en een van u zegt dan: ‘Het ga je goed! Kleed je warm en eet smakelijk!’ zonder de ander te voorzien van de eerste levensbehoeften - wat heeft dat voor zin?</vt:lpstr>
      <vt:lpstr>Ik geef jullie een nieuw gebod:  heb elkaar lief. Zoals ik jullie heb liefgehad, zo moeten jullie elkaar liefhebben.  Aan jullie liefde voor elkaar zal iedereen zien dat jullie mijn leerlingen zijn.</vt:lpstr>
      <vt:lpstr>PowerPoint Presentation</vt:lpstr>
      <vt:lpstr>God heeft de macht u te overstelpen met al zijn gaven, zodat u altijd en in alle opzichten vol-doende voor uzelf hebt en ook nog ruimschoots kunt bijdragen aan allerlei goed werk.</vt:lpstr>
      <vt:lpstr>God heeft de macht u te overstelpen met al zijn gaven, zodat u altijd en in alle opzichten vol-doende voor uzelf hebt en ook nog ruimschoots kunt bijdragen aan allerlei goed werk.</vt:lpstr>
      <vt:lpstr>U bent in ieder opzicht rijk geworden om in alles vrijgevig te kunnen zijn, en uw vrijgevigheid leidt door onze bemiddeling tot dankzegging aan God. Uw bijdrage aan de collecte heft immers niet alleen het gebrek van de heiligen in Jeruzalem op maar leidt er bovendien toe dat ze God uitbundig danken. Ze prijzen God omdat u er blijk van geeft gehoorzaam te zijn aan het evangelie van Christus</vt:lpstr>
      <vt:lpstr>PowerPoint Presentation</vt:lpstr>
      <vt:lpstr>Heb elkaar vóór alles innig lief Want liefde bedekt tal van zonde.</vt:lpstr>
      <vt:lpstr>Heb elkaar vóór alles innig lief Want liefde bedekt tal van zonde.</vt:lpstr>
      <vt:lpstr>Ik zeg je: haar zonden zijn haar vergeven,  al waren het er vele,  want ze heeft veel liefde betoond;  maar wie weinig wordt vergeven,  betoont ook weinig liefde.</vt:lpstr>
      <vt:lpstr>Dit is zijn gebod: dat we geloven in de naam van zijn Zoon Jezus Christus en elkaar liefhebben, zoals hij ons heeft opgedragen. Wie zich aan zijn geboden houdt blijft in God, en God blijft in hem.</vt:lpstr>
      <vt:lpstr>Heb elkaar vóór alles innig lief Want liefde bedekt tal van zonde.</vt:lpstr>
      <vt:lpstr>Heb elkaar vóór alles innig lief Want liefde bedekt tal van zonde.</vt:lpstr>
      <vt:lpstr>Heb elkaar vóór alles innig lief Want liefde bedekt tal van zonde.</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redding komt van onze God die op de troon zit en van het lam!</dc:title>
  <dc:creator>Reinate Cramer</dc:creator>
  <cp:lastModifiedBy>Reinate Cramer</cp:lastModifiedBy>
  <cp:revision>15</cp:revision>
  <dcterms:created xsi:type="dcterms:W3CDTF">2016-10-22T11:59:23Z</dcterms:created>
  <dcterms:modified xsi:type="dcterms:W3CDTF">2017-01-14T16:22:59Z</dcterms:modified>
</cp:coreProperties>
</file>