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0" r:id="rId1"/>
  </p:sldMasterIdLst>
  <p:sldIdLst>
    <p:sldId id="261" r:id="rId2"/>
    <p:sldId id="264" r:id="rId3"/>
    <p:sldId id="263" r:id="rId4"/>
    <p:sldId id="262" r:id="rId5"/>
    <p:sldId id="267" r:id="rId6"/>
    <p:sldId id="265" r:id="rId7"/>
    <p:sldId id="270" r:id="rId8"/>
    <p:sldId id="269" r:id="rId9"/>
    <p:sldId id="271" r:id="rId10"/>
    <p:sldId id="273" r:id="rId11"/>
    <p:sldId id="268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/>
    <p:restoredTop sz="94674"/>
  </p:normalViewPr>
  <p:slideViewPr>
    <p:cSldViewPr snapToGrid="0" snapToObjects="1">
      <p:cViewPr varScale="1">
        <p:scale>
          <a:sx n="97" d="100"/>
          <a:sy n="97" d="100"/>
        </p:scale>
        <p:origin x="208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15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91440" rIns="45720" bIns="9144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91440" rIns="45720" bIns="9144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93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6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4897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7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960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0"/>
            <a:ext cx="303809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61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3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3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" y="6400800"/>
            <a:ext cx="9143989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8CACE0-1C6D-7745-BE99-19C606416B15}" type="datetimeFigureOut">
              <a:rPr lang="en-US" smtClean="0"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402DCF-A768-764E-9675-1BB68CAC928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7325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?</a:t>
            </a:r>
          </a:p>
          <a:p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krijg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antwoord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op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mijn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vraag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?</a:t>
            </a: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krijg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antwoord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op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mijn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vraag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Daar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moet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mee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naar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boven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?</a:t>
            </a: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krijg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antwoord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op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mijn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vraag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Daar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moet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mee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naar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boven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Want God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geeft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leven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weer</a:t>
            </a:r>
            <a:endParaRPr lang="en-US" sz="4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2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“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Als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ouders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onrijpe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druiven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eten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krijgen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kinderen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stroeve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tanden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”</a:t>
            </a:r>
            <a:endParaRPr lang="en-US" sz="40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0339" y="98565"/>
            <a:ext cx="3271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4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Eze 18:2, </a:t>
            </a:r>
            <a:r>
              <a:rPr lang="tr-TR" sz="2400" dirty="0" err="1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Jer</a:t>
            </a:r>
            <a:r>
              <a:rPr lang="tr-TR" sz="24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. 31:29</a:t>
            </a:r>
            <a:endParaRPr lang="en-US" sz="2400" dirty="0">
              <a:solidFill>
                <a:schemeClr val="accent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Maak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godenbeelden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...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Kniel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voor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zulke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beelden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niet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neer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vereer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ze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niet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want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de HEER,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uw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God,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duld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andere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goden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naast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Voor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schuld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van de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ouders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laat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kinderen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boeten</a:t>
            </a:r>
            <a:r>
              <a:rPr lang="en-US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mr-IN" sz="40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40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7769" y="98565"/>
            <a:ext cx="2253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Ex. 20: 4, 5</a:t>
            </a:r>
            <a:endParaRPr lang="en-US" sz="2400" dirty="0">
              <a:solidFill>
                <a:schemeClr val="accent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12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1673" y="1647877"/>
            <a:ext cx="55730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Dood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van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Abia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, zoon van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Jerobeam</a:t>
            </a:r>
            <a:endParaRPr lang="en-US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Dood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van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zonen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 van </a:t>
            </a:r>
            <a:r>
              <a:rPr lang="en-US" sz="2800" dirty="0" err="1" smtClean="0">
                <a:latin typeface="Calibri" charset="0"/>
                <a:ea typeface="Calibri" charset="0"/>
                <a:cs typeface="Calibri" charset="0"/>
              </a:rPr>
              <a:t>Chiël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7887" y="3309870"/>
            <a:ext cx="72636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Wij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vervloeken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ten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overstaan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van de HEER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iedere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man die het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waagt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deze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stad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, Jericho,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weer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op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te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bouwen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Hij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zal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fundamenten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leggen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ten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koste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van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zijn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oudste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zoon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poortdeuren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bevestigen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ten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koste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van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zijn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jongste</a:t>
            </a:r>
            <a:r>
              <a:rPr lang="en-US" sz="2800" dirty="0" smtClean="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rPr>
              <a:t> zoon.</a:t>
            </a:r>
            <a:endParaRPr lang="en-US" sz="28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64047" y="2848205"/>
            <a:ext cx="1487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err="1" smtClean="0">
                <a:solidFill>
                  <a:schemeClr val="accent1"/>
                </a:solidFill>
              </a:rPr>
              <a:t>Jozua</a:t>
            </a:r>
            <a:r>
              <a:rPr lang="en-US" sz="2400" dirty="0" smtClean="0">
                <a:solidFill>
                  <a:schemeClr val="accent1"/>
                </a:solidFill>
              </a:rPr>
              <a:t> 6:26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1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7887" y="3168202"/>
            <a:ext cx="72636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" sz="2800" dirty="0"/>
              <a:t>In het </a:t>
            </a:r>
            <a:r>
              <a:rPr lang="en" sz="2800" dirty="0" err="1"/>
              <a:t>voorbijgaan</a:t>
            </a:r>
            <a:r>
              <a:rPr lang="en" sz="2800" dirty="0"/>
              <a:t> zag </a:t>
            </a:r>
            <a:r>
              <a:rPr lang="en" sz="2800" dirty="0" err="1"/>
              <a:t>Jezus</a:t>
            </a:r>
            <a:r>
              <a:rPr lang="en" sz="2800" dirty="0"/>
              <a:t> </a:t>
            </a:r>
            <a:r>
              <a:rPr lang="en" sz="2800" dirty="0" err="1"/>
              <a:t>iemand</a:t>
            </a:r>
            <a:r>
              <a:rPr lang="en" sz="2800" dirty="0"/>
              <a:t> die al </a:t>
            </a:r>
            <a:r>
              <a:rPr lang="en" sz="2800" dirty="0" err="1"/>
              <a:t>vanaf</a:t>
            </a:r>
            <a:r>
              <a:rPr lang="en" sz="2800" dirty="0"/>
              <a:t> </a:t>
            </a:r>
            <a:r>
              <a:rPr lang="en" sz="2800" dirty="0" err="1"/>
              <a:t>zijn</a:t>
            </a:r>
            <a:r>
              <a:rPr lang="en" sz="2800" dirty="0"/>
              <a:t> </a:t>
            </a:r>
            <a:r>
              <a:rPr lang="en" sz="2800" dirty="0" err="1"/>
              <a:t>geboorte</a:t>
            </a:r>
            <a:r>
              <a:rPr lang="en" sz="2800" dirty="0"/>
              <a:t> blind was. </a:t>
            </a:r>
            <a:r>
              <a:rPr lang="en" sz="2800" dirty="0" err="1" smtClean="0"/>
              <a:t>Zijn</a:t>
            </a:r>
            <a:r>
              <a:rPr lang="en" sz="2800" dirty="0" smtClean="0"/>
              <a:t> </a:t>
            </a:r>
            <a:r>
              <a:rPr lang="en" sz="2800" dirty="0" err="1"/>
              <a:t>leerlingen</a:t>
            </a:r>
            <a:r>
              <a:rPr lang="en" sz="2800" dirty="0"/>
              <a:t> </a:t>
            </a:r>
            <a:r>
              <a:rPr lang="en" sz="2800" dirty="0" err="1"/>
              <a:t>vroegen</a:t>
            </a:r>
            <a:r>
              <a:rPr lang="en" sz="2800" dirty="0"/>
              <a:t>: ‘Rabbi, hoe </a:t>
            </a:r>
            <a:r>
              <a:rPr lang="en" sz="2800" dirty="0" err="1"/>
              <a:t>komt</a:t>
            </a:r>
            <a:r>
              <a:rPr lang="en" sz="2800" dirty="0"/>
              <a:t> het </a:t>
            </a:r>
            <a:r>
              <a:rPr lang="en" sz="2800" dirty="0" err="1"/>
              <a:t>dat</a:t>
            </a:r>
            <a:r>
              <a:rPr lang="en" sz="2800" dirty="0"/>
              <a:t> </a:t>
            </a:r>
            <a:r>
              <a:rPr lang="en" sz="2800" dirty="0" err="1"/>
              <a:t>hij</a:t>
            </a:r>
            <a:r>
              <a:rPr lang="en" sz="2800" dirty="0"/>
              <a:t> blind was </a:t>
            </a:r>
            <a:r>
              <a:rPr lang="en" sz="2800" dirty="0" err="1"/>
              <a:t>toen</a:t>
            </a:r>
            <a:r>
              <a:rPr lang="en" sz="2800" dirty="0"/>
              <a:t> </a:t>
            </a:r>
            <a:r>
              <a:rPr lang="en" sz="2800" dirty="0" err="1"/>
              <a:t>hij</a:t>
            </a:r>
            <a:r>
              <a:rPr lang="en" sz="2800" dirty="0"/>
              <a:t> </a:t>
            </a:r>
            <a:r>
              <a:rPr lang="en" sz="2800" dirty="0" err="1"/>
              <a:t>geboren</a:t>
            </a:r>
            <a:r>
              <a:rPr lang="en" sz="2800" dirty="0"/>
              <a:t> </a:t>
            </a:r>
            <a:r>
              <a:rPr lang="en" sz="2800" dirty="0" err="1"/>
              <a:t>werd</a:t>
            </a:r>
            <a:r>
              <a:rPr lang="en" sz="2800" dirty="0"/>
              <a:t>? </a:t>
            </a:r>
            <a:r>
              <a:rPr lang="en" sz="2800" dirty="0" err="1"/>
              <a:t>Heeft</a:t>
            </a:r>
            <a:r>
              <a:rPr lang="en" sz="2800" dirty="0"/>
              <a:t> </a:t>
            </a:r>
            <a:r>
              <a:rPr lang="en" sz="2800" dirty="0" err="1"/>
              <a:t>hij</a:t>
            </a:r>
            <a:r>
              <a:rPr lang="en" sz="2800" dirty="0"/>
              <a:t> </a:t>
            </a:r>
            <a:r>
              <a:rPr lang="en" sz="2800" dirty="0" err="1"/>
              <a:t>zelf</a:t>
            </a:r>
            <a:r>
              <a:rPr lang="en" sz="2800" dirty="0"/>
              <a:t> </a:t>
            </a:r>
            <a:r>
              <a:rPr lang="en" sz="2800" dirty="0" err="1"/>
              <a:t>gezondigd</a:t>
            </a:r>
            <a:r>
              <a:rPr lang="en" sz="2800" dirty="0"/>
              <a:t> of </a:t>
            </a:r>
            <a:r>
              <a:rPr lang="en" sz="2800" dirty="0" err="1" smtClean="0"/>
              <a:t>zijn</a:t>
            </a:r>
            <a:r>
              <a:rPr lang="en-US" sz="2800" dirty="0" smtClean="0"/>
              <a:t> </a:t>
            </a:r>
            <a:r>
              <a:rPr lang="en" sz="2800" dirty="0" err="1" smtClean="0"/>
              <a:t>ouders</a:t>
            </a:r>
            <a:r>
              <a:rPr lang="en" sz="2800" dirty="0"/>
              <a:t>?’ </a:t>
            </a:r>
            <a:r>
              <a:rPr lang="en-US" sz="2800" dirty="0" smtClean="0"/>
              <a:t> - </a:t>
            </a:r>
            <a:r>
              <a:rPr lang="en" sz="2800" dirty="0" smtClean="0"/>
              <a:t>‘</a:t>
            </a:r>
            <a:r>
              <a:rPr lang="en" sz="2800" dirty="0" err="1"/>
              <a:t>Hij</a:t>
            </a:r>
            <a:r>
              <a:rPr lang="en" sz="2800" dirty="0"/>
              <a:t> </a:t>
            </a:r>
            <a:r>
              <a:rPr lang="en" sz="2800" dirty="0" err="1"/>
              <a:t>niet</a:t>
            </a:r>
            <a:r>
              <a:rPr lang="en" sz="2800" dirty="0"/>
              <a:t> </a:t>
            </a:r>
            <a:r>
              <a:rPr lang="en" sz="2800" dirty="0" err="1"/>
              <a:t>en</a:t>
            </a:r>
            <a:r>
              <a:rPr lang="en" sz="2800" dirty="0"/>
              <a:t> </a:t>
            </a:r>
            <a:r>
              <a:rPr lang="en" sz="2800" dirty="0" err="1"/>
              <a:t>zijn</a:t>
            </a:r>
            <a:r>
              <a:rPr lang="en" sz="2800" dirty="0"/>
              <a:t> </a:t>
            </a:r>
            <a:r>
              <a:rPr lang="en" sz="2800" dirty="0" err="1"/>
              <a:t>ouders</a:t>
            </a:r>
            <a:r>
              <a:rPr lang="en" sz="2800" dirty="0"/>
              <a:t> </a:t>
            </a:r>
            <a:r>
              <a:rPr lang="en" sz="2800" dirty="0" err="1"/>
              <a:t>ook</a:t>
            </a:r>
            <a:r>
              <a:rPr lang="en" sz="2800" dirty="0"/>
              <a:t> </a:t>
            </a:r>
            <a:r>
              <a:rPr lang="en" sz="2800" dirty="0" err="1"/>
              <a:t>niet</a:t>
            </a:r>
            <a:r>
              <a:rPr lang="en" sz="2800" dirty="0" smtClean="0"/>
              <a:t>,’</a:t>
            </a:r>
            <a:r>
              <a:rPr lang="en-US" sz="2800" dirty="0" smtClean="0"/>
              <a:t> </a:t>
            </a:r>
            <a:r>
              <a:rPr lang="mr-IN" sz="2800" dirty="0" smtClean="0"/>
              <a:t>…</a:t>
            </a:r>
            <a:endParaRPr lang="en-US" sz="28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3580" y="2706537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accent1"/>
                </a:solidFill>
              </a:rPr>
              <a:t>Joh 9:1-3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9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9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5" y="837127"/>
            <a:ext cx="78174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God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straft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zonde</a:t>
            </a:r>
            <a:endParaRPr lang="en-US" sz="4000" dirty="0" smtClean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Waarom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treft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 het </a:t>
            </a:r>
            <a:r>
              <a:rPr lang="en-US" sz="4000" dirty="0" err="1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mij</a:t>
            </a:r>
            <a:r>
              <a:rPr lang="en-US" sz="40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?</a:t>
            </a:r>
          </a:p>
          <a:p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Ik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krijg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geen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antwoord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op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mijn</a:t>
            </a:r>
            <a:r>
              <a:rPr lang="en-US" sz="4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4000" dirty="0" err="1" smtClean="0">
                <a:latin typeface="Calibri" charset="0"/>
                <a:ea typeface="Calibri" charset="0"/>
                <a:cs typeface="Calibri" charset="0"/>
              </a:rPr>
              <a:t>vraag</a:t>
            </a:r>
            <a:endParaRPr lang="en-US" sz="40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095" y="98566"/>
            <a:ext cx="4868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Elia </a:t>
            </a:r>
            <a:r>
              <a:rPr lang="en-US" sz="2400" dirty="0" err="1" smtClean="0">
                <a:solidFill>
                  <a:schemeClr val="accent1"/>
                </a:solidFill>
              </a:rPr>
              <a:t>gaat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voor</a:t>
            </a:r>
            <a:r>
              <a:rPr lang="en-US" sz="2400" dirty="0" smtClean="0">
                <a:solidFill>
                  <a:schemeClr val="accent1"/>
                </a:solidFill>
              </a:rPr>
              <a:t> in </a:t>
            </a:r>
            <a:r>
              <a:rPr lang="en-US" sz="2400" dirty="0" err="1" smtClean="0">
                <a:solidFill>
                  <a:schemeClr val="accent1"/>
                </a:solidFill>
              </a:rPr>
              <a:t>opdragen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7887" y="3514680"/>
            <a:ext cx="72636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" sz="2800" dirty="0"/>
              <a:t>Elia was </a:t>
            </a:r>
            <a:r>
              <a:rPr lang="en" sz="2800" dirty="0" err="1"/>
              <a:t>een</a:t>
            </a:r>
            <a:r>
              <a:rPr lang="en" sz="2800" dirty="0"/>
              <a:t> </a:t>
            </a:r>
            <a:r>
              <a:rPr lang="en" sz="2800" dirty="0" err="1"/>
              <a:t>mens</a:t>
            </a:r>
            <a:r>
              <a:rPr lang="en" sz="2800" dirty="0"/>
              <a:t> </a:t>
            </a:r>
            <a:r>
              <a:rPr lang="en" sz="2800" dirty="0" err="1"/>
              <a:t>als</a:t>
            </a:r>
            <a:r>
              <a:rPr lang="en" sz="2800" dirty="0"/>
              <a:t> </a:t>
            </a:r>
            <a:r>
              <a:rPr lang="en" sz="2800" dirty="0" err="1"/>
              <a:t>wij</a:t>
            </a:r>
            <a:r>
              <a:rPr lang="en" sz="2800" dirty="0"/>
              <a:t>, </a:t>
            </a:r>
            <a:r>
              <a:rPr lang="en" sz="2800" dirty="0" err="1"/>
              <a:t>en</a:t>
            </a:r>
            <a:r>
              <a:rPr lang="en" sz="2800" dirty="0"/>
              <a:t> </a:t>
            </a:r>
            <a:r>
              <a:rPr lang="en" sz="2800" dirty="0" err="1"/>
              <a:t>nadat</a:t>
            </a:r>
            <a:r>
              <a:rPr lang="en" sz="2800" dirty="0"/>
              <a:t> </a:t>
            </a:r>
            <a:r>
              <a:rPr lang="en" sz="2800" dirty="0" err="1"/>
              <a:t>hij</a:t>
            </a:r>
            <a:r>
              <a:rPr lang="en" sz="2800" dirty="0"/>
              <a:t> </a:t>
            </a:r>
            <a:r>
              <a:rPr lang="en" sz="2800" dirty="0" err="1"/>
              <a:t>vurig</a:t>
            </a:r>
            <a:r>
              <a:rPr lang="en" sz="2800" dirty="0"/>
              <a:t> had </a:t>
            </a:r>
            <a:r>
              <a:rPr lang="en" sz="2800" dirty="0" err="1"/>
              <a:t>gebeden</a:t>
            </a:r>
            <a:r>
              <a:rPr lang="en" sz="2800" dirty="0"/>
              <a:t> </a:t>
            </a:r>
            <a:r>
              <a:rPr lang="en" sz="2800" dirty="0" err="1"/>
              <a:t>dat</a:t>
            </a:r>
            <a:r>
              <a:rPr lang="en" sz="2800" dirty="0"/>
              <a:t> het </a:t>
            </a:r>
            <a:r>
              <a:rPr lang="en" sz="2800" dirty="0" err="1"/>
              <a:t>niet</a:t>
            </a:r>
            <a:r>
              <a:rPr lang="en" sz="2800" dirty="0"/>
              <a:t> </a:t>
            </a:r>
            <a:r>
              <a:rPr lang="en" sz="2800" dirty="0" err="1"/>
              <a:t>zou</a:t>
            </a:r>
            <a:r>
              <a:rPr lang="en" sz="2800" dirty="0"/>
              <a:t> </a:t>
            </a:r>
            <a:r>
              <a:rPr lang="en" sz="2800" dirty="0" err="1"/>
              <a:t>regenen</a:t>
            </a:r>
            <a:r>
              <a:rPr lang="en" sz="2800" dirty="0"/>
              <a:t>, is </a:t>
            </a:r>
            <a:r>
              <a:rPr lang="en" sz="2800" dirty="0" err="1"/>
              <a:t>er</a:t>
            </a:r>
            <a:r>
              <a:rPr lang="en" sz="2800" dirty="0"/>
              <a:t> </a:t>
            </a:r>
            <a:r>
              <a:rPr lang="en" sz="2800" dirty="0" err="1"/>
              <a:t>drieëneenhalf</a:t>
            </a:r>
            <a:r>
              <a:rPr lang="en" sz="2800" dirty="0"/>
              <a:t> </a:t>
            </a:r>
            <a:r>
              <a:rPr lang="en" sz="2800" dirty="0" err="1"/>
              <a:t>jaar</a:t>
            </a:r>
            <a:r>
              <a:rPr lang="en" sz="2800" dirty="0"/>
              <a:t> </a:t>
            </a:r>
            <a:r>
              <a:rPr lang="en" sz="2800" dirty="0" err="1"/>
              <a:t>lang</a:t>
            </a:r>
            <a:r>
              <a:rPr lang="en" sz="2800" dirty="0"/>
              <a:t> </a:t>
            </a:r>
            <a:r>
              <a:rPr lang="en" sz="2800" dirty="0" err="1"/>
              <a:t>geen</a:t>
            </a:r>
            <a:r>
              <a:rPr lang="en" sz="2800" dirty="0"/>
              <a:t> regen </a:t>
            </a:r>
            <a:r>
              <a:rPr lang="en" sz="2800" dirty="0" err="1"/>
              <a:t>gevallen</a:t>
            </a:r>
            <a:r>
              <a:rPr lang="en" sz="2800" dirty="0"/>
              <a:t> op het land. </a:t>
            </a:r>
            <a:r>
              <a:rPr lang="en" sz="2800" dirty="0" err="1" smtClean="0"/>
              <a:t>Toen</a:t>
            </a:r>
            <a:r>
              <a:rPr lang="en" sz="2800" dirty="0" smtClean="0"/>
              <a:t> </a:t>
            </a:r>
            <a:r>
              <a:rPr lang="en" sz="2800" dirty="0"/>
              <a:t>bad </a:t>
            </a:r>
            <a:r>
              <a:rPr lang="en" sz="2800" dirty="0" err="1"/>
              <a:t>hij</a:t>
            </a:r>
            <a:r>
              <a:rPr lang="en" sz="2800" dirty="0"/>
              <a:t> </a:t>
            </a:r>
            <a:r>
              <a:rPr lang="en" sz="2800" dirty="0" err="1"/>
              <a:t>opnieuw</a:t>
            </a:r>
            <a:r>
              <a:rPr lang="en" sz="2800" dirty="0"/>
              <a:t>, </a:t>
            </a:r>
            <a:r>
              <a:rPr lang="en" sz="2800" dirty="0" err="1"/>
              <a:t>en</a:t>
            </a:r>
            <a:r>
              <a:rPr lang="en" sz="2800" dirty="0"/>
              <a:t> de </a:t>
            </a:r>
            <a:r>
              <a:rPr lang="en" sz="2800" dirty="0" err="1"/>
              <a:t>hemel</a:t>
            </a:r>
            <a:r>
              <a:rPr lang="en" sz="2800" dirty="0"/>
              <a:t> </a:t>
            </a:r>
            <a:r>
              <a:rPr lang="en" sz="2800" dirty="0" err="1"/>
              <a:t>gaf</a:t>
            </a:r>
            <a:r>
              <a:rPr lang="en" sz="2800" dirty="0"/>
              <a:t> regen, </a:t>
            </a:r>
            <a:r>
              <a:rPr lang="en" sz="2800" dirty="0" err="1"/>
              <a:t>en</a:t>
            </a:r>
            <a:r>
              <a:rPr lang="en" sz="2800" dirty="0"/>
              <a:t> het land </a:t>
            </a:r>
            <a:r>
              <a:rPr lang="en" sz="2800" dirty="0" err="1"/>
              <a:t>bracht</a:t>
            </a:r>
            <a:r>
              <a:rPr lang="en" sz="2800" dirty="0"/>
              <a:t> </a:t>
            </a:r>
            <a:r>
              <a:rPr lang="en" sz="2800" dirty="0" err="1"/>
              <a:t>zijn</a:t>
            </a:r>
            <a:r>
              <a:rPr lang="en" sz="2800" dirty="0"/>
              <a:t> </a:t>
            </a:r>
            <a:r>
              <a:rPr lang="en" sz="2800" dirty="0" err="1"/>
              <a:t>vrucht</a:t>
            </a:r>
            <a:r>
              <a:rPr lang="en" sz="2800" dirty="0"/>
              <a:t> </a:t>
            </a:r>
            <a:r>
              <a:rPr lang="en" sz="2800" dirty="0" err="1"/>
              <a:t>weer</a:t>
            </a:r>
            <a:r>
              <a:rPr lang="en" sz="2800" dirty="0"/>
              <a:t> </a:t>
            </a:r>
            <a:r>
              <a:rPr lang="en" sz="2800" dirty="0" err="1"/>
              <a:t>voort</a:t>
            </a:r>
            <a:r>
              <a:rPr lang="en" sz="2800" dirty="0"/>
              <a:t>.</a:t>
            </a:r>
            <a:endParaRPr lang="en-US" sz="2800" dirty="0">
              <a:solidFill>
                <a:schemeClr val="tx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08171" y="3053015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dirty="0" smtClean="0">
                <a:solidFill>
                  <a:schemeClr val="accent1"/>
                </a:solidFill>
              </a:rPr>
              <a:t>Jak 5:17, 18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410</Words>
  <Application>Microsoft Macintosh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Mangal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Reinate Cramer</dc:creator>
  <cp:lastModifiedBy>Reinate Cramer</cp:lastModifiedBy>
  <cp:revision>10</cp:revision>
  <dcterms:created xsi:type="dcterms:W3CDTF">2017-03-07T12:56:55Z</dcterms:created>
  <dcterms:modified xsi:type="dcterms:W3CDTF">2017-07-12T13:32:56Z</dcterms:modified>
</cp:coreProperties>
</file>