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30" r:id="rId1"/>
  </p:sldMasterIdLst>
  <p:sldIdLst>
    <p:sldId id="261" r:id="rId2"/>
    <p:sldId id="264" r:id="rId3"/>
    <p:sldId id="263" r:id="rId4"/>
    <p:sldId id="262" r:id="rId5"/>
    <p:sldId id="267" r:id="rId6"/>
    <p:sldId id="265" r:id="rId7"/>
    <p:sldId id="270" r:id="rId8"/>
    <p:sldId id="269" r:id="rId9"/>
    <p:sldId id="271" r:id="rId10"/>
    <p:sldId id="273" r:id="rId11"/>
    <p:sldId id="268" r:id="rId12"/>
    <p:sldId id="274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69"/>
    <p:restoredTop sz="94674"/>
  </p:normalViewPr>
  <p:slideViewPr>
    <p:cSldViewPr snapToGrid="0" snapToObjects="1">
      <p:cViewPr varScale="1">
        <p:scale>
          <a:sx n="97" d="100"/>
          <a:sy n="97" d="100"/>
        </p:scale>
        <p:origin x="208" y="9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CACE0-1C6D-7745-BE99-19C606416B15}" type="datetimeFigureOut">
              <a:rPr lang="en-US" smtClean="0"/>
              <a:t>7/12/17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02DCF-A768-764E-9675-1BB68CAC928F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121527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91440" rIns="45720" bIns="9144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CACE0-1C6D-7745-BE99-19C606416B15}" type="datetimeFigureOut">
              <a:rPr lang="en-US" smtClean="0"/>
              <a:t>7/12/17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02DCF-A768-764E-9675-1BB68CAC92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067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91440" rIns="45720" bIns="9144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CACE0-1C6D-7745-BE99-19C606416B15}" type="datetimeFigureOut">
              <a:rPr lang="en-US" smtClean="0"/>
              <a:t>7/12/17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02DCF-A768-764E-9675-1BB68CAC92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99319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CACE0-1C6D-7745-BE99-19C606416B15}" type="datetimeFigureOut">
              <a:rPr lang="en-US" smtClean="0"/>
              <a:t>7/12/17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02DCF-A768-764E-9675-1BB68CAC92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365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CACE0-1C6D-7745-BE99-19C606416B15}" type="datetimeFigureOut">
              <a:rPr lang="en-US" smtClean="0"/>
              <a:t>7/12/17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02DCF-A768-764E-9675-1BB68CAC928F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1648979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5"/>
            <a:ext cx="3703320" cy="402335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CACE0-1C6D-7745-BE99-19C606416B15}" type="datetimeFigureOut">
              <a:rPr lang="en-US" smtClean="0"/>
              <a:t>7/12/17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02DCF-A768-764E-9675-1BB68CAC92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3747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>
                    <a:lumMod val="9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>
                    <a:lumMod val="9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CACE0-1C6D-7745-BE99-19C606416B15}" type="datetimeFigureOut">
              <a:rPr lang="en-US" smtClean="0"/>
              <a:t>7/12/17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02DCF-A768-764E-9675-1BB68CAC92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70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CACE0-1C6D-7745-BE99-19C606416B15}" type="datetimeFigureOut">
              <a:rPr lang="en-US" smtClean="0"/>
              <a:t>7/12/17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02DCF-A768-764E-9675-1BB68CAC92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242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CACE0-1C6D-7745-BE99-19C606416B15}" type="datetimeFigureOut">
              <a:rPr lang="en-US" smtClean="0"/>
              <a:t>7/12/17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02DCF-A768-764E-9675-1BB68CAC92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29601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" y="0"/>
            <a:ext cx="3038093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3D8CACE0-1C6D-7745-BE99-19C606416B15}" type="datetimeFigureOut">
              <a:rPr lang="en-US" smtClean="0"/>
              <a:t>7/12/17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A402DCF-A768-764E-9675-1BB68CAC92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76189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5234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1">
              <a:lumMod val="50000"/>
              <a:lumOff val="5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3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D8CACE0-1C6D-7745-BE99-19C606416B15}" type="datetimeFigureOut">
              <a:rPr lang="en-US" smtClean="0"/>
              <a:t>7/12/17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A402DCF-A768-764E-9675-1BB68CAC92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1343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2" y="6400800"/>
            <a:ext cx="9143989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9144001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3D8CACE0-1C6D-7745-BE99-19C606416B15}" type="datetimeFigureOut">
              <a:rPr lang="en-US" smtClean="0"/>
              <a:t>7/12/17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6A402DCF-A768-764E-9675-1BB68CAC928F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5373251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31" r:id="rId1"/>
    <p:sldLayoutId id="2147483932" r:id="rId2"/>
    <p:sldLayoutId id="2147483933" r:id="rId3"/>
    <p:sldLayoutId id="2147483934" r:id="rId4"/>
    <p:sldLayoutId id="2147483935" r:id="rId5"/>
    <p:sldLayoutId id="2147483936" r:id="rId6"/>
    <p:sldLayoutId id="2147483937" r:id="rId7"/>
    <p:sldLayoutId id="2147483938" r:id="rId8"/>
    <p:sldLayoutId id="2147483939" r:id="rId9"/>
    <p:sldLayoutId id="2147483940" r:id="rId10"/>
    <p:sldLayoutId id="214748394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3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34095" y="98566"/>
            <a:ext cx="48682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</a:rPr>
              <a:t>Elia </a:t>
            </a:r>
            <a:r>
              <a:rPr lang="en-US" sz="2400" dirty="0" err="1" smtClean="0">
                <a:solidFill>
                  <a:schemeClr val="accent1"/>
                </a:solidFill>
              </a:rPr>
              <a:t>gaat</a:t>
            </a:r>
            <a:r>
              <a:rPr lang="en-US" sz="2400" dirty="0" smtClean="0">
                <a:solidFill>
                  <a:schemeClr val="accent1"/>
                </a:solidFill>
              </a:rPr>
              <a:t> </a:t>
            </a:r>
            <a:r>
              <a:rPr lang="en-US" sz="2400" dirty="0" err="1" smtClean="0">
                <a:solidFill>
                  <a:schemeClr val="accent1"/>
                </a:solidFill>
              </a:rPr>
              <a:t>voor</a:t>
            </a:r>
            <a:r>
              <a:rPr lang="en-US" sz="2400" dirty="0" smtClean="0">
                <a:solidFill>
                  <a:schemeClr val="accent1"/>
                </a:solidFill>
              </a:rPr>
              <a:t> in </a:t>
            </a:r>
            <a:r>
              <a:rPr lang="en-US" sz="2400" dirty="0" err="1" smtClean="0">
                <a:solidFill>
                  <a:schemeClr val="accent1"/>
                </a:solidFill>
              </a:rPr>
              <a:t>opdragen</a:t>
            </a:r>
            <a:endParaRPr lang="en-US" sz="24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7769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34095" y="837127"/>
            <a:ext cx="781747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chemeClr val="accent6"/>
                </a:solidFill>
                <a:latin typeface="Calibri" charset="0"/>
                <a:ea typeface="Calibri" charset="0"/>
                <a:cs typeface="Calibri" charset="0"/>
              </a:rPr>
              <a:t>God </a:t>
            </a:r>
            <a:r>
              <a:rPr lang="en-US" sz="4000" dirty="0" err="1" smtClean="0">
                <a:solidFill>
                  <a:schemeClr val="accent6"/>
                </a:solidFill>
                <a:latin typeface="Calibri" charset="0"/>
                <a:ea typeface="Calibri" charset="0"/>
                <a:cs typeface="Calibri" charset="0"/>
              </a:rPr>
              <a:t>straft</a:t>
            </a:r>
            <a:r>
              <a:rPr lang="en-US" sz="4000" dirty="0" smtClean="0">
                <a:solidFill>
                  <a:schemeClr val="accent6"/>
                </a:solidFill>
                <a:latin typeface="Calibri" charset="0"/>
                <a:ea typeface="Calibri" charset="0"/>
                <a:cs typeface="Calibri" charset="0"/>
              </a:rPr>
              <a:t> de </a:t>
            </a:r>
            <a:r>
              <a:rPr lang="en-US" sz="4000" dirty="0" err="1" smtClean="0">
                <a:solidFill>
                  <a:schemeClr val="accent6"/>
                </a:solidFill>
                <a:latin typeface="Calibri" charset="0"/>
                <a:ea typeface="Calibri" charset="0"/>
                <a:cs typeface="Calibri" charset="0"/>
              </a:rPr>
              <a:t>zonde</a:t>
            </a:r>
            <a:endParaRPr lang="en-US" sz="4000" dirty="0" smtClean="0">
              <a:solidFill>
                <a:schemeClr val="accent6"/>
              </a:solidFill>
              <a:latin typeface="Calibri" charset="0"/>
              <a:ea typeface="Calibri" charset="0"/>
              <a:cs typeface="Calibri" charset="0"/>
            </a:endParaRPr>
          </a:p>
          <a:p>
            <a:r>
              <a:rPr lang="en-US" sz="4000" dirty="0" err="1" smtClean="0">
                <a:solidFill>
                  <a:schemeClr val="accent6"/>
                </a:solidFill>
                <a:latin typeface="Calibri" charset="0"/>
                <a:ea typeface="Calibri" charset="0"/>
                <a:cs typeface="Calibri" charset="0"/>
              </a:rPr>
              <a:t>Waarom</a:t>
            </a:r>
            <a:r>
              <a:rPr lang="en-US" sz="4000" dirty="0" smtClean="0">
                <a:solidFill>
                  <a:schemeClr val="accent6"/>
                </a:solidFill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4000" dirty="0" err="1" smtClean="0">
                <a:solidFill>
                  <a:schemeClr val="accent6"/>
                </a:solidFill>
                <a:latin typeface="Calibri" charset="0"/>
                <a:ea typeface="Calibri" charset="0"/>
                <a:cs typeface="Calibri" charset="0"/>
              </a:rPr>
              <a:t>treft</a:t>
            </a:r>
            <a:r>
              <a:rPr lang="en-US" sz="4000" dirty="0" smtClean="0">
                <a:solidFill>
                  <a:schemeClr val="accent6"/>
                </a:solidFill>
                <a:latin typeface="Calibri" charset="0"/>
                <a:ea typeface="Calibri" charset="0"/>
                <a:cs typeface="Calibri" charset="0"/>
              </a:rPr>
              <a:t> het </a:t>
            </a:r>
            <a:r>
              <a:rPr lang="en-US" sz="4000" dirty="0" err="1" smtClean="0">
                <a:solidFill>
                  <a:schemeClr val="accent6"/>
                </a:solidFill>
                <a:latin typeface="Calibri" charset="0"/>
                <a:ea typeface="Calibri" charset="0"/>
                <a:cs typeface="Calibri" charset="0"/>
              </a:rPr>
              <a:t>mij</a:t>
            </a:r>
            <a:r>
              <a:rPr lang="en-US" sz="4000" dirty="0" smtClean="0">
                <a:solidFill>
                  <a:schemeClr val="accent6"/>
                </a:solidFill>
                <a:latin typeface="Calibri" charset="0"/>
                <a:ea typeface="Calibri" charset="0"/>
                <a:cs typeface="Calibri" charset="0"/>
              </a:rPr>
              <a:t>?</a:t>
            </a:r>
          </a:p>
          <a:p>
            <a:r>
              <a:rPr lang="en-US" sz="4000" dirty="0" err="1" smtClean="0">
                <a:latin typeface="Calibri" charset="0"/>
                <a:ea typeface="Calibri" charset="0"/>
                <a:cs typeface="Calibri" charset="0"/>
              </a:rPr>
              <a:t>Ik</a:t>
            </a:r>
            <a:r>
              <a:rPr lang="en-US" sz="4000" dirty="0" smtClean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4000" dirty="0" err="1" smtClean="0">
                <a:latin typeface="Calibri" charset="0"/>
                <a:ea typeface="Calibri" charset="0"/>
                <a:cs typeface="Calibri" charset="0"/>
              </a:rPr>
              <a:t>krijg</a:t>
            </a:r>
            <a:r>
              <a:rPr lang="en-US" sz="4000" dirty="0" smtClean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4000" dirty="0" err="1" smtClean="0">
                <a:latin typeface="Calibri" charset="0"/>
                <a:ea typeface="Calibri" charset="0"/>
                <a:cs typeface="Calibri" charset="0"/>
              </a:rPr>
              <a:t>geen</a:t>
            </a:r>
            <a:r>
              <a:rPr lang="en-US" sz="4000" dirty="0" smtClean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4000" dirty="0" err="1" smtClean="0">
                <a:latin typeface="Calibri" charset="0"/>
                <a:ea typeface="Calibri" charset="0"/>
                <a:cs typeface="Calibri" charset="0"/>
              </a:rPr>
              <a:t>antwoord</a:t>
            </a:r>
            <a:r>
              <a:rPr lang="en-US" sz="4000" dirty="0" smtClean="0">
                <a:latin typeface="Calibri" charset="0"/>
                <a:ea typeface="Calibri" charset="0"/>
                <a:cs typeface="Calibri" charset="0"/>
              </a:rPr>
              <a:t> op </a:t>
            </a:r>
            <a:r>
              <a:rPr lang="en-US" sz="4000" dirty="0" err="1" smtClean="0">
                <a:latin typeface="Calibri" charset="0"/>
                <a:ea typeface="Calibri" charset="0"/>
                <a:cs typeface="Calibri" charset="0"/>
              </a:rPr>
              <a:t>mijn</a:t>
            </a:r>
            <a:r>
              <a:rPr lang="en-US" sz="4000" dirty="0" smtClean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4000" dirty="0" err="1" smtClean="0">
                <a:latin typeface="Calibri" charset="0"/>
                <a:ea typeface="Calibri" charset="0"/>
                <a:cs typeface="Calibri" charset="0"/>
              </a:rPr>
              <a:t>vraag</a:t>
            </a:r>
            <a:endParaRPr lang="en-US" sz="4000" dirty="0" smtClean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34095" y="98566"/>
            <a:ext cx="48682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</a:rPr>
              <a:t>Elia </a:t>
            </a:r>
            <a:r>
              <a:rPr lang="en-US" sz="2400" dirty="0" err="1" smtClean="0">
                <a:solidFill>
                  <a:schemeClr val="accent1"/>
                </a:solidFill>
              </a:rPr>
              <a:t>gaat</a:t>
            </a:r>
            <a:r>
              <a:rPr lang="en-US" sz="2400" dirty="0" smtClean="0">
                <a:solidFill>
                  <a:schemeClr val="accent1"/>
                </a:solidFill>
              </a:rPr>
              <a:t> </a:t>
            </a:r>
            <a:r>
              <a:rPr lang="en-US" sz="2400" dirty="0" err="1" smtClean="0">
                <a:solidFill>
                  <a:schemeClr val="accent1"/>
                </a:solidFill>
              </a:rPr>
              <a:t>voor</a:t>
            </a:r>
            <a:r>
              <a:rPr lang="en-US" sz="2400" dirty="0" smtClean="0">
                <a:solidFill>
                  <a:schemeClr val="accent1"/>
                </a:solidFill>
              </a:rPr>
              <a:t> in </a:t>
            </a:r>
            <a:r>
              <a:rPr lang="en-US" sz="2400" dirty="0" err="1" smtClean="0">
                <a:solidFill>
                  <a:schemeClr val="accent1"/>
                </a:solidFill>
              </a:rPr>
              <a:t>opdragen</a:t>
            </a:r>
            <a:endParaRPr lang="en-US" sz="24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267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34095" y="837127"/>
            <a:ext cx="7817475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chemeClr val="accent6"/>
                </a:solidFill>
                <a:latin typeface="Calibri" charset="0"/>
                <a:ea typeface="Calibri" charset="0"/>
                <a:cs typeface="Calibri" charset="0"/>
              </a:rPr>
              <a:t>God </a:t>
            </a:r>
            <a:r>
              <a:rPr lang="en-US" sz="4000" dirty="0" err="1" smtClean="0">
                <a:solidFill>
                  <a:schemeClr val="accent6"/>
                </a:solidFill>
                <a:latin typeface="Calibri" charset="0"/>
                <a:ea typeface="Calibri" charset="0"/>
                <a:cs typeface="Calibri" charset="0"/>
              </a:rPr>
              <a:t>straft</a:t>
            </a:r>
            <a:r>
              <a:rPr lang="en-US" sz="4000" dirty="0" smtClean="0">
                <a:solidFill>
                  <a:schemeClr val="accent6"/>
                </a:solidFill>
                <a:latin typeface="Calibri" charset="0"/>
                <a:ea typeface="Calibri" charset="0"/>
                <a:cs typeface="Calibri" charset="0"/>
              </a:rPr>
              <a:t> de </a:t>
            </a:r>
            <a:r>
              <a:rPr lang="en-US" sz="4000" dirty="0" err="1" smtClean="0">
                <a:solidFill>
                  <a:schemeClr val="accent6"/>
                </a:solidFill>
                <a:latin typeface="Calibri" charset="0"/>
                <a:ea typeface="Calibri" charset="0"/>
                <a:cs typeface="Calibri" charset="0"/>
              </a:rPr>
              <a:t>zonde</a:t>
            </a:r>
            <a:endParaRPr lang="en-US" sz="4000" dirty="0" smtClean="0">
              <a:solidFill>
                <a:schemeClr val="accent6"/>
              </a:solidFill>
              <a:latin typeface="Calibri" charset="0"/>
              <a:ea typeface="Calibri" charset="0"/>
              <a:cs typeface="Calibri" charset="0"/>
            </a:endParaRPr>
          </a:p>
          <a:p>
            <a:r>
              <a:rPr lang="en-US" sz="4000" dirty="0" err="1" smtClean="0">
                <a:solidFill>
                  <a:schemeClr val="accent6"/>
                </a:solidFill>
                <a:latin typeface="Calibri" charset="0"/>
                <a:ea typeface="Calibri" charset="0"/>
                <a:cs typeface="Calibri" charset="0"/>
              </a:rPr>
              <a:t>Waarom</a:t>
            </a:r>
            <a:r>
              <a:rPr lang="en-US" sz="4000" dirty="0" smtClean="0">
                <a:solidFill>
                  <a:schemeClr val="accent6"/>
                </a:solidFill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4000" dirty="0" err="1" smtClean="0">
                <a:solidFill>
                  <a:schemeClr val="accent6"/>
                </a:solidFill>
                <a:latin typeface="Calibri" charset="0"/>
                <a:ea typeface="Calibri" charset="0"/>
                <a:cs typeface="Calibri" charset="0"/>
              </a:rPr>
              <a:t>treft</a:t>
            </a:r>
            <a:r>
              <a:rPr lang="en-US" sz="4000" dirty="0" smtClean="0">
                <a:solidFill>
                  <a:schemeClr val="accent6"/>
                </a:solidFill>
                <a:latin typeface="Calibri" charset="0"/>
                <a:ea typeface="Calibri" charset="0"/>
                <a:cs typeface="Calibri" charset="0"/>
              </a:rPr>
              <a:t> het </a:t>
            </a:r>
            <a:r>
              <a:rPr lang="en-US" sz="4000" dirty="0" err="1" smtClean="0">
                <a:solidFill>
                  <a:schemeClr val="accent6"/>
                </a:solidFill>
                <a:latin typeface="Calibri" charset="0"/>
                <a:ea typeface="Calibri" charset="0"/>
                <a:cs typeface="Calibri" charset="0"/>
              </a:rPr>
              <a:t>mij</a:t>
            </a:r>
            <a:r>
              <a:rPr lang="en-US" sz="4000" dirty="0" smtClean="0">
                <a:solidFill>
                  <a:schemeClr val="accent6"/>
                </a:solidFill>
                <a:latin typeface="Calibri" charset="0"/>
                <a:ea typeface="Calibri" charset="0"/>
                <a:cs typeface="Calibri" charset="0"/>
              </a:rPr>
              <a:t>?</a:t>
            </a:r>
          </a:p>
          <a:p>
            <a:r>
              <a:rPr lang="en-US" sz="4000" dirty="0" err="1" smtClean="0">
                <a:solidFill>
                  <a:schemeClr val="accent6"/>
                </a:solidFill>
                <a:latin typeface="Calibri" charset="0"/>
                <a:ea typeface="Calibri" charset="0"/>
                <a:cs typeface="Calibri" charset="0"/>
              </a:rPr>
              <a:t>Ik</a:t>
            </a:r>
            <a:r>
              <a:rPr lang="en-US" sz="4000" dirty="0" smtClean="0">
                <a:solidFill>
                  <a:schemeClr val="accent6"/>
                </a:solidFill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4000" dirty="0" err="1" smtClean="0">
                <a:solidFill>
                  <a:schemeClr val="accent6"/>
                </a:solidFill>
                <a:latin typeface="Calibri" charset="0"/>
                <a:ea typeface="Calibri" charset="0"/>
                <a:cs typeface="Calibri" charset="0"/>
              </a:rPr>
              <a:t>krijg</a:t>
            </a:r>
            <a:r>
              <a:rPr lang="en-US" sz="4000" dirty="0" smtClean="0">
                <a:solidFill>
                  <a:schemeClr val="accent6"/>
                </a:solidFill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4000" dirty="0" err="1" smtClean="0">
                <a:solidFill>
                  <a:schemeClr val="accent6"/>
                </a:solidFill>
                <a:latin typeface="Calibri" charset="0"/>
                <a:ea typeface="Calibri" charset="0"/>
                <a:cs typeface="Calibri" charset="0"/>
              </a:rPr>
              <a:t>geen</a:t>
            </a:r>
            <a:r>
              <a:rPr lang="en-US" sz="4000" dirty="0" smtClean="0">
                <a:solidFill>
                  <a:schemeClr val="accent6"/>
                </a:solidFill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4000" dirty="0" err="1" smtClean="0">
                <a:solidFill>
                  <a:schemeClr val="accent6"/>
                </a:solidFill>
                <a:latin typeface="Calibri" charset="0"/>
                <a:ea typeface="Calibri" charset="0"/>
                <a:cs typeface="Calibri" charset="0"/>
              </a:rPr>
              <a:t>antwoord</a:t>
            </a:r>
            <a:r>
              <a:rPr lang="en-US" sz="4000" dirty="0" smtClean="0">
                <a:solidFill>
                  <a:schemeClr val="accent6"/>
                </a:solidFill>
                <a:latin typeface="Calibri" charset="0"/>
                <a:ea typeface="Calibri" charset="0"/>
                <a:cs typeface="Calibri" charset="0"/>
              </a:rPr>
              <a:t> op </a:t>
            </a:r>
            <a:r>
              <a:rPr lang="en-US" sz="4000" dirty="0" err="1" smtClean="0">
                <a:solidFill>
                  <a:schemeClr val="accent6"/>
                </a:solidFill>
                <a:latin typeface="Calibri" charset="0"/>
                <a:ea typeface="Calibri" charset="0"/>
                <a:cs typeface="Calibri" charset="0"/>
              </a:rPr>
              <a:t>mijn</a:t>
            </a:r>
            <a:r>
              <a:rPr lang="en-US" sz="4000" dirty="0" smtClean="0">
                <a:solidFill>
                  <a:schemeClr val="accent6"/>
                </a:solidFill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4000" dirty="0" err="1" smtClean="0">
                <a:solidFill>
                  <a:schemeClr val="accent6"/>
                </a:solidFill>
                <a:latin typeface="Calibri" charset="0"/>
                <a:ea typeface="Calibri" charset="0"/>
                <a:cs typeface="Calibri" charset="0"/>
              </a:rPr>
              <a:t>vraag</a:t>
            </a:r>
            <a:endParaRPr lang="en-US" sz="4000" dirty="0" smtClean="0">
              <a:solidFill>
                <a:schemeClr val="accent6"/>
              </a:solidFill>
              <a:latin typeface="Calibri" charset="0"/>
              <a:ea typeface="Calibri" charset="0"/>
              <a:cs typeface="Calibri" charset="0"/>
            </a:endParaRPr>
          </a:p>
          <a:p>
            <a:r>
              <a:rPr lang="en-US" sz="4000" dirty="0" err="1" smtClean="0">
                <a:latin typeface="Calibri" charset="0"/>
                <a:ea typeface="Calibri" charset="0"/>
                <a:cs typeface="Calibri" charset="0"/>
              </a:rPr>
              <a:t>Daar</a:t>
            </a:r>
            <a:r>
              <a:rPr lang="en-US" sz="4000" dirty="0" smtClean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4000" dirty="0" err="1" smtClean="0">
                <a:latin typeface="Calibri" charset="0"/>
                <a:ea typeface="Calibri" charset="0"/>
                <a:cs typeface="Calibri" charset="0"/>
              </a:rPr>
              <a:t>moet</a:t>
            </a:r>
            <a:r>
              <a:rPr lang="en-US" sz="4000" dirty="0" smtClean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4000" dirty="0" err="1" smtClean="0">
                <a:latin typeface="Calibri" charset="0"/>
                <a:ea typeface="Calibri" charset="0"/>
                <a:cs typeface="Calibri" charset="0"/>
              </a:rPr>
              <a:t>ik</a:t>
            </a:r>
            <a:r>
              <a:rPr lang="en-US" sz="4000" dirty="0" smtClean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4000" dirty="0" err="1" smtClean="0">
                <a:latin typeface="Calibri" charset="0"/>
                <a:ea typeface="Calibri" charset="0"/>
                <a:cs typeface="Calibri" charset="0"/>
              </a:rPr>
              <a:t>mee</a:t>
            </a:r>
            <a:r>
              <a:rPr lang="en-US" sz="4000" dirty="0" smtClean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4000" dirty="0" err="1" smtClean="0">
                <a:latin typeface="Calibri" charset="0"/>
                <a:ea typeface="Calibri" charset="0"/>
                <a:cs typeface="Calibri" charset="0"/>
              </a:rPr>
              <a:t>naar</a:t>
            </a:r>
            <a:r>
              <a:rPr lang="en-US" sz="4000" dirty="0" smtClean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4000" dirty="0" err="1" smtClean="0">
                <a:latin typeface="Calibri" charset="0"/>
                <a:ea typeface="Calibri" charset="0"/>
                <a:cs typeface="Calibri" charset="0"/>
              </a:rPr>
              <a:t>boven</a:t>
            </a:r>
            <a:endParaRPr lang="en-US" sz="4000" dirty="0" smtClean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34095" y="98566"/>
            <a:ext cx="48682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</a:rPr>
              <a:t>Elia </a:t>
            </a:r>
            <a:r>
              <a:rPr lang="en-US" sz="2400" dirty="0" err="1" smtClean="0">
                <a:solidFill>
                  <a:schemeClr val="accent1"/>
                </a:solidFill>
              </a:rPr>
              <a:t>gaat</a:t>
            </a:r>
            <a:r>
              <a:rPr lang="en-US" sz="2400" dirty="0" smtClean="0">
                <a:solidFill>
                  <a:schemeClr val="accent1"/>
                </a:solidFill>
              </a:rPr>
              <a:t> </a:t>
            </a:r>
            <a:r>
              <a:rPr lang="en-US" sz="2400" dirty="0" err="1" smtClean="0">
                <a:solidFill>
                  <a:schemeClr val="accent1"/>
                </a:solidFill>
              </a:rPr>
              <a:t>voor</a:t>
            </a:r>
            <a:r>
              <a:rPr lang="en-US" sz="2400" dirty="0" smtClean="0">
                <a:solidFill>
                  <a:schemeClr val="accent1"/>
                </a:solidFill>
              </a:rPr>
              <a:t> in </a:t>
            </a:r>
            <a:r>
              <a:rPr lang="en-US" sz="2400" dirty="0" err="1" smtClean="0">
                <a:solidFill>
                  <a:schemeClr val="accent1"/>
                </a:solidFill>
              </a:rPr>
              <a:t>opdragen</a:t>
            </a:r>
            <a:endParaRPr lang="en-US" sz="24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4737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34095" y="837127"/>
            <a:ext cx="7817475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chemeClr val="accent6"/>
                </a:solidFill>
                <a:latin typeface="Calibri" charset="0"/>
                <a:ea typeface="Calibri" charset="0"/>
                <a:cs typeface="Calibri" charset="0"/>
              </a:rPr>
              <a:t>God </a:t>
            </a:r>
            <a:r>
              <a:rPr lang="en-US" sz="4000" dirty="0" err="1" smtClean="0">
                <a:solidFill>
                  <a:schemeClr val="accent6"/>
                </a:solidFill>
                <a:latin typeface="Calibri" charset="0"/>
                <a:ea typeface="Calibri" charset="0"/>
                <a:cs typeface="Calibri" charset="0"/>
              </a:rPr>
              <a:t>straft</a:t>
            </a:r>
            <a:r>
              <a:rPr lang="en-US" sz="4000" dirty="0" smtClean="0">
                <a:solidFill>
                  <a:schemeClr val="accent6"/>
                </a:solidFill>
                <a:latin typeface="Calibri" charset="0"/>
                <a:ea typeface="Calibri" charset="0"/>
                <a:cs typeface="Calibri" charset="0"/>
              </a:rPr>
              <a:t> de </a:t>
            </a:r>
            <a:r>
              <a:rPr lang="en-US" sz="4000" dirty="0" err="1" smtClean="0">
                <a:solidFill>
                  <a:schemeClr val="accent6"/>
                </a:solidFill>
                <a:latin typeface="Calibri" charset="0"/>
                <a:ea typeface="Calibri" charset="0"/>
                <a:cs typeface="Calibri" charset="0"/>
              </a:rPr>
              <a:t>zonde</a:t>
            </a:r>
            <a:endParaRPr lang="en-US" sz="4000" dirty="0" smtClean="0">
              <a:solidFill>
                <a:schemeClr val="accent6"/>
              </a:solidFill>
              <a:latin typeface="Calibri" charset="0"/>
              <a:ea typeface="Calibri" charset="0"/>
              <a:cs typeface="Calibri" charset="0"/>
            </a:endParaRPr>
          </a:p>
          <a:p>
            <a:r>
              <a:rPr lang="en-US" sz="4000" dirty="0" err="1" smtClean="0">
                <a:solidFill>
                  <a:schemeClr val="accent6"/>
                </a:solidFill>
                <a:latin typeface="Calibri" charset="0"/>
                <a:ea typeface="Calibri" charset="0"/>
                <a:cs typeface="Calibri" charset="0"/>
              </a:rPr>
              <a:t>Waarom</a:t>
            </a:r>
            <a:r>
              <a:rPr lang="en-US" sz="4000" dirty="0" smtClean="0">
                <a:solidFill>
                  <a:schemeClr val="accent6"/>
                </a:solidFill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4000" dirty="0" err="1" smtClean="0">
                <a:solidFill>
                  <a:schemeClr val="accent6"/>
                </a:solidFill>
                <a:latin typeface="Calibri" charset="0"/>
                <a:ea typeface="Calibri" charset="0"/>
                <a:cs typeface="Calibri" charset="0"/>
              </a:rPr>
              <a:t>treft</a:t>
            </a:r>
            <a:r>
              <a:rPr lang="en-US" sz="4000" dirty="0" smtClean="0">
                <a:solidFill>
                  <a:schemeClr val="accent6"/>
                </a:solidFill>
                <a:latin typeface="Calibri" charset="0"/>
                <a:ea typeface="Calibri" charset="0"/>
                <a:cs typeface="Calibri" charset="0"/>
              </a:rPr>
              <a:t> het </a:t>
            </a:r>
            <a:r>
              <a:rPr lang="en-US" sz="4000" dirty="0" err="1" smtClean="0">
                <a:solidFill>
                  <a:schemeClr val="accent6"/>
                </a:solidFill>
                <a:latin typeface="Calibri" charset="0"/>
                <a:ea typeface="Calibri" charset="0"/>
                <a:cs typeface="Calibri" charset="0"/>
              </a:rPr>
              <a:t>mij</a:t>
            </a:r>
            <a:r>
              <a:rPr lang="en-US" sz="4000" dirty="0" smtClean="0">
                <a:solidFill>
                  <a:schemeClr val="accent6"/>
                </a:solidFill>
                <a:latin typeface="Calibri" charset="0"/>
                <a:ea typeface="Calibri" charset="0"/>
                <a:cs typeface="Calibri" charset="0"/>
              </a:rPr>
              <a:t>?</a:t>
            </a:r>
          </a:p>
          <a:p>
            <a:r>
              <a:rPr lang="en-US" sz="4000" dirty="0" err="1" smtClean="0">
                <a:solidFill>
                  <a:schemeClr val="accent6"/>
                </a:solidFill>
                <a:latin typeface="Calibri" charset="0"/>
                <a:ea typeface="Calibri" charset="0"/>
                <a:cs typeface="Calibri" charset="0"/>
              </a:rPr>
              <a:t>Ik</a:t>
            </a:r>
            <a:r>
              <a:rPr lang="en-US" sz="4000" dirty="0" smtClean="0">
                <a:solidFill>
                  <a:schemeClr val="accent6"/>
                </a:solidFill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4000" dirty="0" err="1" smtClean="0">
                <a:solidFill>
                  <a:schemeClr val="accent6"/>
                </a:solidFill>
                <a:latin typeface="Calibri" charset="0"/>
                <a:ea typeface="Calibri" charset="0"/>
                <a:cs typeface="Calibri" charset="0"/>
              </a:rPr>
              <a:t>krijg</a:t>
            </a:r>
            <a:r>
              <a:rPr lang="en-US" sz="4000" dirty="0" smtClean="0">
                <a:solidFill>
                  <a:schemeClr val="accent6"/>
                </a:solidFill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4000" dirty="0" err="1" smtClean="0">
                <a:solidFill>
                  <a:schemeClr val="accent6"/>
                </a:solidFill>
                <a:latin typeface="Calibri" charset="0"/>
                <a:ea typeface="Calibri" charset="0"/>
                <a:cs typeface="Calibri" charset="0"/>
              </a:rPr>
              <a:t>geen</a:t>
            </a:r>
            <a:r>
              <a:rPr lang="en-US" sz="4000" dirty="0" smtClean="0">
                <a:solidFill>
                  <a:schemeClr val="accent6"/>
                </a:solidFill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4000" dirty="0" err="1" smtClean="0">
                <a:solidFill>
                  <a:schemeClr val="accent6"/>
                </a:solidFill>
                <a:latin typeface="Calibri" charset="0"/>
                <a:ea typeface="Calibri" charset="0"/>
                <a:cs typeface="Calibri" charset="0"/>
              </a:rPr>
              <a:t>antwoord</a:t>
            </a:r>
            <a:r>
              <a:rPr lang="en-US" sz="4000" dirty="0" smtClean="0">
                <a:solidFill>
                  <a:schemeClr val="accent6"/>
                </a:solidFill>
                <a:latin typeface="Calibri" charset="0"/>
                <a:ea typeface="Calibri" charset="0"/>
                <a:cs typeface="Calibri" charset="0"/>
              </a:rPr>
              <a:t> op </a:t>
            </a:r>
            <a:r>
              <a:rPr lang="en-US" sz="4000" dirty="0" err="1" smtClean="0">
                <a:solidFill>
                  <a:schemeClr val="accent6"/>
                </a:solidFill>
                <a:latin typeface="Calibri" charset="0"/>
                <a:ea typeface="Calibri" charset="0"/>
                <a:cs typeface="Calibri" charset="0"/>
              </a:rPr>
              <a:t>mijn</a:t>
            </a:r>
            <a:r>
              <a:rPr lang="en-US" sz="4000" dirty="0" smtClean="0">
                <a:solidFill>
                  <a:schemeClr val="accent6"/>
                </a:solidFill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4000" dirty="0" err="1" smtClean="0">
                <a:solidFill>
                  <a:schemeClr val="accent6"/>
                </a:solidFill>
                <a:latin typeface="Calibri" charset="0"/>
                <a:ea typeface="Calibri" charset="0"/>
                <a:cs typeface="Calibri" charset="0"/>
              </a:rPr>
              <a:t>vraag</a:t>
            </a:r>
            <a:endParaRPr lang="en-US" sz="4000" dirty="0" smtClean="0">
              <a:solidFill>
                <a:schemeClr val="accent6"/>
              </a:solidFill>
              <a:latin typeface="Calibri" charset="0"/>
              <a:ea typeface="Calibri" charset="0"/>
              <a:cs typeface="Calibri" charset="0"/>
            </a:endParaRPr>
          </a:p>
          <a:p>
            <a:r>
              <a:rPr lang="en-US" sz="4000" dirty="0" err="1" smtClean="0">
                <a:solidFill>
                  <a:schemeClr val="accent6"/>
                </a:solidFill>
                <a:latin typeface="Calibri" charset="0"/>
                <a:ea typeface="Calibri" charset="0"/>
                <a:cs typeface="Calibri" charset="0"/>
              </a:rPr>
              <a:t>Daar</a:t>
            </a:r>
            <a:r>
              <a:rPr lang="en-US" sz="4000" dirty="0" smtClean="0">
                <a:solidFill>
                  <a:schemeClr val="accent6"/>
                </a:solidFill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4000" dirty="0" err="1" smtClean="0">
                <a:solidFill>
                  <a:schemeClr val="accent6"/>
                </a:solidFill>
                <a:latin typeface="Calibri" charset="0"/>
                <a:ea typeface="Calibri" charset="0"/>
                <a:cs typeface="Calibri" charset="0"/>
              </a:rPr>
              <a:t>moet</a:t>
            </a:r>
            <a:r>
              <a:rPr lang="en-US" sz="4000" dirty="0" smtClean="0">
                <a:solidFill>
                  <a:schemeClr val="accent6"/>
                </a:solidFill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4000" dirty="0" err="1" smtClean="0">
                <a:solidFill>
                  <a:schemeClr val="accent6"/>
                </a:solidFill>
                <a:latin typeface="Calibri" charset="0"/>
                <a:ea typeface="Calibri" charset="0"/>
                <a:cs typeface="Calibri" charset="0"/>
              </a:rPr>
              <a:t>ik</a:t>
            </a:r>
            <a:r>
              <a:rPr lang="en-US" sz="4000" dirty="0" smtClean="0">
                <a:solidFill>
                  <a:schemeClr val="accent6"/>
                </a:solidFill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4000" dirty="0" err="1" smtClean="0">
                <a:solidFill>
                  <a:schemeClr val="accent6"/>
                </a:solidFill>
                <a:latin typeface="Calibri" charset="0"/>
                <a:ea typeface="Calibri" charset="0"/>
                <a:cs typeface="Calibri" charset="0"/>
              </a:rPr>
              <a:t>mee</a:t>
            </a:r>
            <a:r>
              <a:rPr lang="en-US" sz="4000" dirty="0" smtClean="0">
                <a:solidFill>
                  <a:schemeClr val="accent6"/>
                </a:solidFill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4000" dirty="0" err="1" smtClean="0">
                <a:solidFill>
                  <a:schemeClr val="accent6"/>
                </a:solidFill>
                <a:latin typeface="Calibri" charset="0"/>
                <a:ea typeface="Calibri" charset="0"/>
                <a:cs typeface="Calibri" charset="0"/>
              </a:rPr>
              <a:t>naar</a:t>
            </a:r>
            <a:r>
              <a:rPr lang="en-US" sz="4000" dirty="0" smtClean="0">
                <a:solidFill>
                  <a:schemeClr val="accent6"/>
                </a:solidFill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4000" dirty="0" err="1" smtClean="0">
                <a:solidFill>
                  <a:schemeClr val="accent6"/>
                </a:solidFill>
                <a:latin typeface="Calibri" charset="0"/>
                <a:ea typeface="Calibri" charset="0"/>
                <a:cs typeface="Calibri" charset="0"/>
              </a:rPr>
              <a:t>boven</a:t>
            </a:r>
            <a:endParaRPr lang="en-US" sz="4000" dirty="0" smtClean="0">
              <a:solidFill>
                <a:schemeClr val="accent6"/>
              </a:solidFill>
              <a:latin typeface="Calibri" charset="0"/>
              <a:ea typeface="Calibri" charset="0"/>
              <a:cs typeface="Calibri" charset="0"/>
            </a:endParaRPr>
          </a:p>
          <a:p>
            <a:r>
              <a:rPr lang="en-US" sz="4000" dirty="0" smtClean="0">
                <a:latin typeface="Calibri" charset="0"/>
                <a:ea typeface="Calibri" charset="0"/>
                <a:cs typeface="Calibri" charset="0"/>
              </a:rPr>
              <a:t>Want God </a:t>
            </a:r>
            <a:r>
              <a:rPr lang="en-US" sz="4000" dirty="0" err="1" smtClean="0">
                <a:latin typeface="Calibri" charset="0"/>
                <a:ea typeface="Calibri" charset="0"/>
                <a:cs typeface="Calibri" charset="0"/>
              </a:rPr>
              <a:t>geeft</a:t>
            </a:r>
            <a:r>
              <a:rPr lang="en-US" sz="4000" dirty="0" smtClean="0">
                <a:latin typeface="Calibri" charset="0"/>
                <a:ea typeface="Calibri" charset="0"/>
                <a:cs typeface="Calibri" charset="0"/>
              </a:rPr>
              <a:t> het </a:t>
            </a:r>
            <a:r>
              <a:rPr lang="en-US" sz="4000" dirty="0" err="1" smtClean="0">
                <a:latin typeface="Calibri" charset="0"/>
                <a:ea typeface="Calibri" charset="0"/>
                <a:cs typeface="Calibri" charset="0"/>
              </a:rPr>
              <a:t>leven</a:t>
            </a:r>
            <a:r>
              <a:rPr lang="en-US" sz="4000" dirty="0" smtClean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4000" dirty="0" err="1" smtClean="0">
                <a:latin typeface="Calibri" charset="0"/>
                <a:ea typeface="Calibri" charset="0"/>
                <a:cs typeface="Calibri" charset="0"/>
              </a:rPr>
              <a:t>weer</a:t>
            </a:r>
            <a:endParaRPr lang="en-US" sz="4000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34095" y="98566"/>
            <a:ext cx="48682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</a:rPr>
              <a:t>Elia </a:t>
            </a:r>
            <a:r>
              <a:rPr lang="en-US" sz="2400" dirty="0" err="1" smtClean="0">
                <a:solidFill>
                  <a:schemeClr val="accent1"/>
                </a:solidFill>
              </a:rPr>
              <a:t>gaat</a:t>
            </a:r>
            <a:r>
              <a:rPr lang="en-US" sz="2400" dirty="0" smtClean="0">
                <a:solidFill>
                  <a:schemeClr val="accent1"/>
                </a:solidFill>
              </a:rPr>
              <a:t> </a:t>
            </a:r>
            <a:r>
              <a:rPr lang="en-US" sz="2400" dirty="0" err="1" smtClean="0">
                <a:solidFill>
                  <a:schemeClr val="accent1"/>
                </a:solidFill>
              </a:rPr>
              <a:t>voor</a:t>
            </a:r>
            <a:r>
              <a:rPr lang="en-US" sz="2400" dirty="0" smtClean="0">
                <a:solidFill>
                  <a:schemeClr val="accent1"/>
                </a:solidFill>
              </a:rPr>
              <a:t> in </a:t>
            </a:r>
            <a:r>
              <a:rPr lang="en-US" sz="2400" dirty="0" err="1" smtClean="0">
                <a:solidFill>
                  <a:schemeClr val="accent1"/>
                </a:solidFill>
              </a:rPr>
              <a:t>opdragen</a:t>
            </a:r>
            <a:endParaRPr lang="en-US" sz="24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9296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34095" y="837127"/>
            <a:ext cx="781747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chemeClr val="tx2"/>
                </a:solidFill>
                <a:latin typeface="Calibri" charset="0"/>
                <a:ea typeface="Calibri" charset="0"/>
                <a:cs typeface="Calibri" charset="0"/>
              </a:rPr>
              <a:t>“</a:t>
            </a:r>
            <a:r>
              <a:rPr lang="en-US" sz="4000" dirty="0" err="1" smtClean="0">
                <a:solidFill>
                  <a:schemeClr val="tx2"/>
                </a:solidFill>
                <a:latin typeface="Calibri" charset="0"/>
                <a:ea typeface="Calibri" charset="0"/>
                <a:cs typeface="Calibri" charset="0"/>
              </a:rPr>
              <a:t>Als</a:t>
            </a:r>
            <a:r>
              <a:rPr lang="en-US" sz="4000" dirty="0" smtClean="0">
                <a:solidFill>
                  <a:schemeClr val="tx2"/>
                </a:solidFill>
                <a:latin typeface="Calibri" charset="0"/>
                <a:ea typeface="Calibri" charset="0"/>
                <a:cs typeface="Calibri" charset="0"/>
              </a:rPr>
              <a:t> de </a:t>
            </a:r>
            <a:r>
              <a:rPr lang="en-US" sz="4000" dirty="0" err="1" smtClean="0">
                <a:solidFill>
                  <a:schemeClr val="tx2"/>
                </a:solidFill>
                <a:latin typeface="Calibri" charset="0"/>
                <a:ea typeface="Calibri" charset="0"/>
                <a:cs typeface="Calibri" charset="0"/>
              </a:rPr>
              <a:t>ouders</a:t>
            </a:r>
            <a:r>
              <a:rPr lang="en-US" sz="4000" dirty="0" smtClean="0">
                <a:solidFill>
                  <a:schemeClr val="tx2"/>
                </a:solidFill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4000" dirty="0" err="1" smtClean="0">
                <a:solidFill>
                  <a:schemeClr val="tx2"/>
                </a:solidFill>
                <a:latin typeface="Calibri" charset="0"/>
                <a:ea typeface="Calibri" charset="0"/>
                <a:cs typeface="Calibri" charset="0"/>
              </a:rPr>
              <a:t>onrijpe</a:t>
            </a:r>
            <a:r>
              <a:rPr lang="en-US" sz="4000" dirty="0" smtClean="0">
                <a:solidFill>
                  <a:schemeClr val="tx2"/>
                </a:solidFill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4000" dirty="0" err="1" smtClean="0">
                <a:solidFill>
                  <a:schemeClr val="tx2"/>
                </a:solidFill>
                <a:latin typeface="Calibri" charset="0"/>
                <a:ea typeface="Calibri" charset="0"/>
                <a:cs typeface="Calibri" charset="0"/>
              </a:rPr>
              <a:t>druiven</a:t>
            </a:r>
            <a:r>
              <a:rPr lang="en-US" sz="4000" dirty="0" smtClean="0">
                <a:solidFill>
                  <a:schemeClr val="tx2"/>
                </a:solidFill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4000" dirty="0" err="1" smtClean="0">
                <a:solidFill>
                  <a:schemeClr val="tx2"/>
                </a:solidFill>
                <a:latin typeface="Calibri" charset="0"/>
                <a:ea typeface="Calibri" charset="0"/>
                <a:cs typeface="Calibri" charset="0"/>
              </a:rPr>
              <a:t>eten</a:t>
            </a:r>
            <a:r>
              <a:rPr lang="en-US" sz="4000" dirty="0" smtClean="0">
                <a:solidFill>
                  <a:schemeClr val="tx2"/>
                </a:solidFill>
                <a:latin typeface="Calibri" charset="0"/>
                <a:ea typeface="Calibri" charset="0"/>
                <a:cs typeface="Calibri" charset="0"/>
              </a:rPr>
              <a:t>, </a:t>
            </a:r>
            <a:r>
              <a:rPr lang="en-US" sz="4000" dirty="0" err="1" smtClean="0">
                <a:solidFill>
                  <a:schemeClr val="tx2"/>
                </a:solidFill>
                <a:latin typeface="Calibri" charset="0"/>
                <a:ea typeface="Calibri" charset="0"/>
                <a:cs typeface="Calibri" charset="0"/>
              </a:rPr>
              <a:t>krijgen</a:t>
            </a:r>
            <a:r>
              <a:rPr lang="en-US" sz="4000" dirty="0" smtClean="0">
                <a:solidFill>
                  <a:schemeClr val="tx2"/>
                </a:solidFill>
                <a:latin typeface="Calibri" charset="0"/>
                <a:ea typeface="Calibri" charset="0"/>
                <a:cs typeface="Calibri" charset="0"/>
              </a:rPr>
              <a:t> de </a:t>
            </a:r>
            <a:r>
              <a:rPr lang="en-US" sz="4000" dirty="0" err="1" smtClean="0">
                <a:solidFill>
                  <a:schemeClr val="tx2"/>
                </a:solidFill>
                <a:latin typeface="Calibri" charset="0"/>
                <a:ea typeface="Calibri" charset="0"/>
                <a:cs typeface="Calibri" charset="0"/>
              </a:rPr>
              <a:t>kinderen</a:t>
            </a:r>
            <a:r>
              <a:rPr lang="en-US" sz="4000" dirty="0" smtClean="0">
                <a:solidFill>
                  <a:schemeClr val="tx2"/>
                </a:solidFill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4000" dirty="0" err="1" smtClean="0">
                <a:solidFill>
                  <a:schemeClr val="tx2"/>
                </a:solidFill>
                <a:latin typeface="Calibri" charset="0"/>
                <a:ea typeface="Calibri" charset="0"/>
                <a:cs typeface="Calibri" charset="0"/>
              </a:rPr>
              <a:t>stroeve</a:t>
            </a:r>
            <a:r>
              <a:rPr lang="en-US" sz="4000" dirty="0" smtClean="0">
                <a:solidFill>
                  <a:schemeClr val="tx2"/>
                </a:solidFill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4000" dirty="0" err="1" smtClean="0">
                <a:solidFill>
                  <a:schemeClr val="tx2"/>
                </a:solidFill>
                <a:latin typeface="Calibri" charset="0"/>
                <a:ea typeface="Calibri" charset="0"/>
                <a:cs typeface="Calibri" charset="0"/>
              </a:rPr>
              <a:t>tanden</a:t>
            </a:r>
            <a:r>
              <a:rPr lang="en-US" sz="4000" dirty="0" smtClean="0">
                <a:solidFill>
                  <a:schemeClr val="tx2"/>
                </a:solidFill>
                <a:latin typeface="Calibri" charset="0"/>
                <a:ea typeface="Calibri" charset="0"/>
                <a:cs typeface="Calibri" charset="0"/>
              </a:rPr>
              <a:t>”</a:t>
            </a:r>
            <a:endParaRPr lang="en-US" sz="4000" dirty="0">
              <a:solidFill>
                <a:schemeClr val="tx2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280339" y="98565"/>
            <a:ext cx="32712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tr-TR" sz="2400" dirty="0" smtClean="0">
                <a:solidFill>
                  <a:schemeClr val="accent1"/>
                </a:solidFill>
                <a:latin typeface="Calibri" charset="0"/>
                <a:ea typeface="Calibri" charset="0"/>
                <a:cs typeface="Calibri" charset="0"/>
              </a:rPr>
              <a:t>Eze 18:2, </a:t>
            </a:r>
            <a:r>
              <a:rPr lang="tr-TR" sz="2400" dirty="0" err="1" smtClean="0">
                <a:solidFill>
                  <a:schemeClr val="accent1"/>
                </a:solidFill>
                <a:latin typeface="Calibri" charset="0"/>
                <a:ea typeface="Calibri" charset="0"/>
                <a:cs typeface="Calibri" charset="0"/>
              </a:rPr>
              <a:t>Jer</a:t>
            </a:r>
            <a:r>
              <a:rPr lang="tr-TR" sz="2400" dirty="0" smtClean="0">
                <a:solidFill>
                  <a:schemeClr val="accent1"/>
                </a:solidFill>
                <a:latin typeface="Calibri" charset="0"/>
                <a:ea typeface="Calibri" charset="0"/>
                <a:cs typeface="Calibri" charset="0"/>
              </a:rPr>
              <a:t>. 31:29</a:t>
            </a:r>
            <a:endParaRPr lang="en-US" sz="2400" dirty="0">
              <a:solidFill>
                <a:schemeClr val="accent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34095" y="98566"/>
            <a:ext cx="48682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</a:rPr>
              <a:t>Elia </a:t>
            </a:r>
            <a:r>
              <a:rPr lang="en-US" sz="2400" dirty="0" err="1" smtClean="0">
                <a:solidFill>
                  <a:schemeClr val="accent1"/>
                </a:solidFill>
              </a:rPr>
              <a:t>gaat</a:t>
            </a:r>
            <a:r>
              <a:rPr lang="en-US" sz="2400" dirty="0" smtClean="0">
                <a:solidFill>
                  <a:schemeClr val="accent1"/>
                </a:solidFill>
              </a:rPr>
              <a:t> </a:t>
            </a:r>
            <a:r>
              <a:rPr lang="en-US" sz="2400" dirty="0" err="1" smtClean="0">
                <a:solidFill>
                  <a:schemeClr val="accent1"/>
                </a:solidFill>
              </a:rPr>
              <a:t>voor</a:t>
            </a:r>
            <a:r>
              <a:rPr lang="en-US" sz="2400" dirty="0" smtClean="0">
                <a:solidFill>
                  <a:schemeClr val="accent1"/>
                </a:solidFill>
              </a:rPr>
              <a:t> in </a:t>
            </a:r>
            <a:r>
              <a:rPr lang="en-US" sz="2400" dirty="0" err="1" smtClean="0">
                <a:solidFill>
                  <a:schemeClr val="accent1"/>
                </a:solidFill>
              </a:rPr>
              <a:t>opdragen</a:t>
            </a:r>
            <a:endParaRPr lang="en-US" sz="24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044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34095" y="837127"/>
            <a:ext cx="78174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Calibri" charset="0"/>
                <a:ea typeface="Calibri" charset="0"/>
                <a:cs typeface="Calibri" charset="0"/>
              </a:rPr>
              <a:t>God </a:t>
            </a:r>
            <a:r>
              <a:rPr lang="en-US" sz="4000" dirty="0" err="1" smtClean="0">
                <a:latin typeface="Calibri" charset="0"/>
                <a:ea typeface="Calibri" charset="0"/>
                <a:cs typeface="Calibri" charset="0"/>
              </a:rPr>
              <a:t>straft</a:t>
            </a:r>
            <a:r>
              <a:rPr lang="en-US" sz="4000" dirty="0" smtClean="0">
                <a:latin typeface="Calibri" charset="0"/>
                <a:ea typeface="Calibri" charset="0"/>
                <a:cs typeface="Calibri" charset="0"/>
              </a:rPr>
              <a:t> de </a:t>
            </a:r>
            <a:r>
              <a:rPr lang="en-US" sz="4000" dirty="0" err="1" smtClean="0">
                <a:latin typeface="Calibri" charset="0"/>
                <a:ea typeface="Calibri" charset="0"/>
                <a:cs typeface="Calibri" charset="0"/>
              </a:rPr>
              <a:t>zonde</a:t>
            </a:r>
            <a:endParaRPr lang="en-US" sz="4000" dirty="0" smtClean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34095" y="98566"/>
            <a:ext cx="48682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</a:rPr>
              <a:t>Elia </a:t>
            </a:r>
            <a:r>
              <a:rPr lang="en-US" sz="2400" dirty="0" err="1" smtClean="0">
                <a:solidFill>
                  <a:schemeClr val="accent1"/>
                </a:solidFill>
              </a:rPr>
              <a:t>gaat</a:t>
            </a:r>
            <a:r>
              <a:rPr lang="en-US" sz="2400" dirty="0" smtClean="0">
                <a:solidFill>
                  <a:schemeClr val="accent1"/>
                </a:solidFill>
              </a:rPr>
              <a:t> </a:t>
            </a:r>
            <a:r>
              <a:rPr lang="en-US" sz="2400" dirty="0" err="1" smtClean="0">
                <a:solidFill>
                  <a:schemeClr val="accent1"/>
                </a:solidFill>
              </a:rPr>
              <a:t>voor</a:t>
            </a:r>
            <a:r>
              <a:rPr lang="en-US" sz="2400" dirty="0" smtClean="0">
                <a:solidFill>
                  <a:schemeClr val="accent1"/>
                </a:solidFill>
              </a:rPr>
              <a:t> in </a:t>
            </a:r>
            <a:r>
              <a:rPr lang="en-US" sz="2400" dirty="0" err="1" smtClean="0">
                <a:solidFill>
                  <a:schemeClr val="accent1"/>
                </a:solidFill>
              </a:rPr>
              <a:t>opdragen</a:t>
            </a:r>
            <a:endParaRPr lang="en-US" sz="24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6291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34095" y="837127"/>
            <a:ext cx="7817475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000" dirty="0" err="1" smtClean="0">
                <a:solidFill>
                  <a:schemeClr val="tx2"/>
                </a:solidFill>
                <a:latin typeface="Calibri" charset="0"/>
                <a:ea typeface="Calibri" charset="0"/>
                <a:cs typeface="Calibri" charset="0"/>
              </a:rPr>
              <a:t>Maak</a:t>
            </a:r>
            <a:r>
              <a:rPr lang="en-US" sz="4000" dirty="0" smtClean="0">
                <a:solidFill>
                  <a:schemeClr val="tx2"/>
                </a:solidFill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4000" dirty="0" err="1" smtClean="0">
                <a:solidFill>
                  <a:schemeClr val="tx2"/>
                </a:solidFill>
                <a:latin typeface="Calibri" charset="0"/>
                <a:ea typeface="Calibri" charset="0"/>
                <a:cs typeface="Calibri" charset="0"/>
              </a:rPr>
              <a:t>geen</a:t>
            </a:r>
            <a:r>
              <a:rPr lang="en-US" sz="4000" dirty="0" smtClean="0">
                <a:solidFill>
                  <a:schemeClr val="tx2"/>
                </a:solidFill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4000" dirty="0" err="1" smtClean="0">
                <a:solidFill>
                  <a:schemeClr val="tx2"/>
                </a:solidFill>
                <a:latin typeface="Calibri" charset="0"/>
                <a:ea typeface="Calibri" charset="0"/>
                <a:cs typeface="Calibri" charset="0"/>
              </a:rPr>
              <a:t>godenbeelden</a:t>
            </a:r>
            <a:r>
              <a:rPr lang="en-US" sz="4000" dirty="0" smtClean="0">
                <a:solidFill>
                  <a:schemeClr val="tx2"/>
                </a:solidFill>
                <a:latin typeface="Calibri" charset="0"/>
                <a:ea typeface="Calibri" charset="0"/>
                <a:cs typeface="Calibri" charset="0"/>
              </a:rPr>
              <a:t>, ... </a:t>
            </a:r>
            <a:r>
              <a:rPr lang="en-US" sz="4000" dirty="0" err="1" smtClean="0">
                <a:solidFill>
                  <a:schemeClr val="tx2"/>
                </a:solidFill>
                <a:latin typeface="Calibri" charset="0"/>
                <a:ea typeface="Calibri" charset="0"/>
                <a:cs typeface="Calibri" charset="0"/>
              </a:rPr>
              <a:t>Kniel</a:t>
            </a:r>
            <a:r>
              <a:rPr lang="en-US" sz="4000" dirty="0" smtClean="0">
                <a:solidFill>
                  <a:schemeClr val="tx2"/>
                </a:solidFill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4000" dirty="0" err="1" smtClean="0">
                <a:solidFill>
                  <a:schemeClr val="tx2"/>
                </a:solidFill>
                <a:latin typeface="Calibri" charset="0"/>
                <a:ea typeface="Calibri" charset="0"/>
                <a:cs typeface="Calibri" charset="0"/>
              </a:rPr>
              <a:t>voor</a:t>
            </a:r>
            <a:r>
              <a:rPr lang="en-US" sz="4000" dirty="0" smtClean="0">
                <a:solidFill>
                  <a:schemeClr val="tx2"/>
                </a:solidFill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4000" dirty="0" err="1" smtClean="0">
                <a:solidFill>
                  <a:schemeClr val="tx2"/>
                </a:solidFill>
                <a:latin typeface="Calibri" charset="0"/>
                <a:ea typeface="Calibri" charset="0"/>
                <a:cs typeface="Calibri" charset="0"/>
              </a:rPr>
              <a:t>zulke</a:t>
            </a:r>
            <a:r>
              <a:rPr lang="en-US" sz="4000" dirty="0" smtClean="0">
                <a:solidFill>
                  <a:schemeClr val="tx2"/>
                </a:solidFill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4000" dirty="0" err="1" smtClean="0">
                <a:solidFill>
                  <a:schemeClr val="tx2"/>
                </a:solidFill>
                <a:latin typeface="Calibri" charset="0"/>
                <a:ea typeface="Calibri" charset="0"/>
                <a:cs typeface="Calibri" charset="0"/>
              </a:rPr>
              <a:t>beelden</a:t>
            </a:r>
            <a:r>
              <a:rPr lang="en-US" sz="4000" dirty="0" smtClean="0">
                <a:solidFill>
                  <a:schemeClr val="tx2"/>
                </a:solidFill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4000" dirty="0" err="1" smtClean="0">
                <a:solidFill>
                  <a:schemeClr val="tx2"/>
                </a:solidFill>
                <a:latin typeface="Calibri" charset="0"/>
                <a:ea typeface="Calibri" charset="0"/>
                <a:cs typeface="Calibri" charset="0"/>
              </a:rPr>
              <a:t>niet</a:t>
            </a:r>
            <a:r>
              <a:rPr lang="en-US" sz="4000" dirty="0" smtClean="0">
                <a:solidFill>
                  <a:schemeClr val="tx2"/>
                </a:solidFill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4000" dirty="0" err="1" smtClean="0">
                <a:solidFill>
                  <a:schemeClr val="tx2"/>
                </a:solidFill>
                <a:latin typeface="Calibri" charset="0"/>
                <a:ea typeface="Calibri" charset="0"/>
                <a:cs typeface="Calibri" charset="0"/>
              </a:rPr>
              <a:t>neer</a:t>
            </a:r>
            <a:r>
              <a:rPr lang="en-US" sz="4000" dirty="0" smtClean="0">
                <a:solidFill>
                  <a:schemeClr val="tx2"/>
                </a:solidFill>
                <a:latin typeface="Calibri" charset="0"/>
                <a:ea typeface="Calibri" charset="0"/>
                <a:cs typeface="Calibri" charset="0"/>
              </a:rPr>
              <a:t>, </a:t>
            </a:r>
            <a:r>
              <a:rPr lang="en-US" sz="4000" dirty="0" err="1" smtClean="0">
                <a:solidFill>
                  <a:schemeClr val="tx2"/>
                </a:solidFill>
                <a:latin typeface="Calibri" charset="0"/>
                <a:ea typeface="Calibri" charset="0"/>
                <a:cs typeface="Calibri" charset="0"/>
              </a:rPr>
              <a:t>vereer</a:t>
            </a:r>
            <a:r>
              <a:rPr lang="en-US" sz="4000" dirty="0" smtClean="0">
                <a:solidFill>
                  <a:schemeClr val="tx2"/>
                </a:solidFill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4000" dirty="0" err="1" smtClean="0">
                <a:solidFill>
                  <a:schemeClr val="tx2"/>
                </a:solidFill>
                <a:latin typeface="Calibri" charset="0"/>
                <a:ea typeface="Calibri" charset="0"/>
                <a:cs typeface="Calibri" charset="0"/>
              </a:rPr>
              <a:t>ze</a:t>
            </a:r>
            <a:r>
              <a:rPr lang="en-US" sz="4000" dirty="0" smtClean="0">
                <a:solidFill>
                  <a:schemeClr val="tx2"/>
                </a:solidFill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4000" dirty="0" err="1" smtClean="0">
                <a:solidFill>
                  <a:schemeClr val="tx2"/>
                </a:solidFill>
                <a:latin typeface="Calibri" charset="0"/>
                <a:ea typeface="Calibri" charset="0"/>
                <a:cs typeface="Calibri" charset="0"/>
              </a:rPr>
              <a:t>niet</a:t>
            </a:r>
            <a:r>
              <a:rPr lang="en-US" sz="4000" dirty="0" smtClean="0">
                <a:solidFill>
                  <a:schemeClr val="tx2"/>
                </a:solidFill>
                <a:latin typeface="Calibri" charset="0"/>
                <a:ea typeface="Calibri" charset="0"/>
                <a:cs typeface="Calibri" charset="0"/>
              </a:rPr>
              <a:t>, want </a:t>
            </a:r>
            <a:r>
              <a:rPr lang="en-US" sz="4000" dirty="0" err="1" smtClean="0">
                <a:solidFill>
                  <a:schemeClr val="tx2"/>
                </a:solidFill>
                <a:latin typeface="Calibri" charset="0"/>
                <a:ea typeface="Calibri" charset="0"/>
                <a:cs typeface="Calibri" charset="0"/>
              </a:rPr>
              <a:t>ik</a:t>
            </a:r>
            <a:r>
              <a:rPr lang="en-US" sz="4000" dirty="0" smtClean="0">
                <a:solidFill>
                  <a:schemeClr val="tx2"/>
                </a:solidFill>
                <a:latin typeface="Calibri" charset="0"/>
                <a:ea typeface="Calibri" charset="0"/>
                <a:cs typeface="Calibri" charset="0"/>
              </a:rPr>
              <a:t>, de HEER, </a:t>
            </a:r>
            <a:r>
              <a:rPr lang="en-US" sz="4000" dirty="0" err="1" smtClean="0">
                <a:solidFill>
                  <a:schemeClr val="tx2"/>
                </a:solidFill>
                <a:latin typeface="Calibri" charset="0"/>
                <a:ea typeface="Calibri" charset="0"/>
                <a:cs typeface="Calibri" charset="0"/>
              </a:rPr>
              <a:t>uw</a:t>
            </a:r>
            <a:r>
              <a:rPr lang="en-US" sz="4000" dirty="0" smtClean="0">
                <a:solidFill>
                  <a:schemeClr val="tx2"/>
                </a:solidFill>
                <a:latin typeface="Calibri" charset="0"/>
                <a:ea typeface="Calibri" charset="0"/>
                <a:cs typeface="Calibri" charset="0"/>
              </a:rPr>
              <a:t> God, </a:t>
            </a:r>
            <a:r>
              <a:rPr lang="en-US" sz="4000" dirty="0" err="1" smtClean="0">
                <a:solidFill>
                  <a:schemeClr val="tx2"/>
                </a:solidFill>
                <a:latin typeface="Calibri" charset="0"/>
                <a:ea typeface="Calibri" charset="0"/>
                <a:cs typeface="Calibri" charset="0"/>
              </a:rPr>
              <a:t>duld</a:t>
            </a:r>
            <a:r>
              <a:rPr lang="en-US" sz="4000" dirty="0" smtClean="0">
                <a:solidFill>
                  <a:schemeClr val="tx2"/>
                </a:solidFill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4000" dirty="0" err="1" smtClean="0">
                <a:solidFill>
                  <a:schemeClr val="tx2"/>
                </a:solidFill>
                <a:latin typeface="Calibri" charset="0"/>
                <a:ea typeface="Calibri" charset="0"/>
                <a:cs typeface="Calibri" charset="0"/>
              </a:rPr>
              <a:t>geen</a:t>
            </a:r>
            <a:r>
              <a:rPr lang="en-US" sz="4000" dirty="0" smtClean="0">
                <a:solidFill>
                  <a:schemeClr val="tx2"/>
                </a:solidFill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4000" dirty="0" err="1" smtClean="0">
                <a:solidFill>
                  <a:schemeClr val="tx2"/>
                </a:solidFill>
                <a:latin typeface="Calibri" charset="0"/>
                <a:ea typeface="Calibri" charset="0"/>
                <a:cs typeface="Calibri" charset="0"/>
              </a:rPr>
              <a:t>andere</a:t>
            </a:r>
            <a:r>
              <a:rPr lang="en-US" sz="4000" dirty="0" smtClean="0">
                <a:solidFill>
                  <a:schemeClr val="tx2"/>
                </a:solidFill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4000" dirty="0" err="1" smtClean="0">
                <a:solidFill>
                  <a:schemeClr val="tx2"/>
                </a:solidFill>
                <a:latin typeface="Calibri" charset="0"/>
                <a:ea typeface="Calibri" charset="0"/>
                <a:cs typeface="Calibri" charset="0"/>
              </a:rPr>
              <a:t>goden</a:t>
            </a:r>
            <a:r>
              <a:rPr lang="en-US" sz="4000" dirty="0" smtClean="0">
                <a:solidFill>
                  <a:schemeClr val="tx2"/>
                </a:solidFill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4000" dirty="0" err="1" smtClean="0">
                <a:solidFill>
                  <a:schemeClr val="tx2"/>
                </a:solidFill>
                <a:latin typeface="Calibri" charset="0"/>
                <a:ea typeface="Calibri" charset="0"/>
                <a:cs typeface="Calibri" charset="0"/>
              </a:rPr>
              <a:t>naast</a:t>
            </a:r>
            <a:r>
              <a:rPr lang="en-US" sz="4000" dirty="0" smtClean="0">
                <a:solidFill>
                  <a:schemeClr val="tx2"/>
                </a:solidFill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4000" dirty="0" err="1" smtClean="0">
                <a:solidFill>
                  <a:schemeClr val="tx2"/>
                </a:solidFill>
                <a:latin typeface="Calibri" charset="0"/>
                <a:ea typeface="Calibri" charset="0"/>
                <a:cs typeface="Calibri" charset="0"/>
              </a:rPr>
              <a:t>mij</a:t>
            </a:r>
            <a:r>
              <a:rPr lang="en-US" sz="4000" dirty="0" smtClean="0">
                <a:solidFill>
                  <a:schemeClr val="tx2"/>
                </a:solidFill>
                <a:latin typeface="Calibri" charset="0"/>
                <a:ea typeface="Calibri" charset="0"/>
                <a:cs typeface="Calibri" charset="0"/>
              </a:rPr>
              <a:t>. </a:t>
            </a:r>
            <a:r>
              <a:rPr lang="en-US" sz="4000" dirty="0" err="1" smtClean="0">
                <a:solidFill>
                  <a:schemeClr val="tx2"/>
                </a:solidFill>
                <a:latin typeface="Calibri" charset="0"/>
                <a:ea typeface="Calibri" charset="0"/>
                <a:cs typeface="Calibri" charset="0"/>
              </a:rPr>
              <a:t>Voor</a:t>
            </a:r>
            <a:r>
              <a:rPr lang="en-US" sz="4000" dirty="0" smtClean="0">
                <a:solidFill>
                  <a:schemeClr val="tx2"/>
                </a:solidFill>
                <a:latin typeface="Calibri" charset="0"/>
                <a:ea typeface="Calibri" charset="0"/>
                <a:cs typeface="Calibri" charset="0"/>
              </a:rPr>
              <a:t> de </a:t>
            </a:r>
            <a:r>
              <a:rPr lang="en-US" sz="4000" dirty="0" err="1" smtClean="0">
                <a:solidFill>
                  <a:schemeClr val="tx2"/>
                </a:solidFill>
                <a:latin typeface="Calibri" charset="0"/>
                <a:ea typeface="Calibri" charset="0"/>
                <a:cs typeface="Calibri" charset="0"/>
              </a:rPr>
              <a:t>schuld</a:t>
            </a:r>
            <a:r>
              <a:rPr lang="en-US" sz="4000" dirty="0" smtClean="0">
                <a:solidFill>
                  <a:schemeClr val="tx2"/>
                </a:solidFill>
                <a:latin typeface="Calibri" charset="0"/>
                <a:ea typeface="Calibri" charset="0"/>
                <a:cs typeface="Calibri" charset="0"/>
              </a:rPr>
              <a:t> van de </a:t>
            </a:r>
            <a:r>
              <a:rPr lang="en-US" sz="4000" dirty="0" err="1" smtClean="0">
                <a:solidFill>
                  <a:schemeClr val="tx2"/>
                </a:solidFill>
                <a:latin typeface="Calibri" charset="0"/>
                <a:ea typeface="Calibri" charset="0"/>
                <a:cs typeface="Calibri" charset="0"/>
              </a:rPr>
              <a:t>ouders</a:t>
            </a:r>
            <a:r>
              <a:rPr lang="en-US" sz="4000" dirty="0" smtClean="0">
                <a:solidFill>
                  <a:schemeClr val="tx2"/>
                </a:solidFill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4000" dirty="0" err="1" smtClean="0">
                <a:solidFill>
                  <a:schemeClr val="tx2"/>
                </a:solidFill>
                <a:latin typeface="Calibri" charset="0"/>
                <a:ea typeface="Calibri" charset="0"/>
                <a:cs typeface="Calibri" charset="0"/>
              </a:rPr>
              <a:t>laat</a:t>
            </a:r>
            <a:r>
              <a:rPr lang="en-US" sz="4000" dirty="0" smtClean="0">
                <a:solidFill>
                  <a:schemeClr val="tx2"/>
                </a:solidFill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4000" dirty="0" err="1" smtClean="0">
                <a:solidFill>
                  <a:schemeClr val="tx2"/>
                </a:solidFill>
                <a:latin typeface="Calibri" charset="0"/>
                <a:ea typeface="Calibri" charset="0"/>
                <a:cs typeface="Calibri" charset="0"/>
              </a:rPr>
              <a:t>ik</a:t>
            </a:r>
            <a:r>
              <a:rPr lang="en-US" sz="4000" dirty="0" smtClean="0">
                <a:solidFill>
                  <a:schemeClr val="tx2"/>
                </a:solidFill>
                <a:latin typeface="Calibri" charset="0"/>
                <a:ea typeface="Calibri" charset="0"/>
                <a:cs typeface="Calibri" charset="0"/>
              </a:rPr>
              <a:t> de </a:t>
            </a:r>
            <a:r>
              <a:rPr lang="en-US" sz="4000" dirty="0" err="1" smtClean="0">
                <a:solidFill>
                  <a:schemeClr val="tx2"/>
                </a:solidFill>
                <a:latin typeface="Calibri" charset="0"/>
                <a:ea typeface="Calibri" charset="0"/>
                <a:cs typeface="Calibri" charset="0"/>
              </a:rPr>
              <a:t>kinderen</a:t>
            </a:r>
            <a:r>
              <a:rPr lang="en-US" sz="4000" dirty="0" smtClean="0">
                <a:solidFill>
                  <a:schemeClr val="tx2"/>
                </a:solidFill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4000" dirty="0" err="1" smtClean="0">
                <a:solidFill>
                  <a:schemeClr val="tx2"/>
                </a:solidFill>
                <a:latin typeface="Calibri" charset="0"/>
                <a:ea typeface="Calibri" charset="0"/>
                <a:cs typeface="Calibri" charset="0"/>
              </a:rPr>
              <a:t>boeten</a:t>
            </a:r>
            <a:r>
              <a:rPr lang="en-US" sz="4000" dirty="0" smtClean="0">
                <a:solidFill>
                  <a:schemeClr val="tx2"/>
                </a:solidFill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mr-IN" sz="4000" dirty="0" smtClean="0">
                <a:solidFill>
                  <a:schemeClr val="tx2"/>
                </a:solidFill>
                <a:latin typeface="Calibri" charset="0"/>
                <a:ea typeface="Calibri" charset="0"/>
                <a:cs typeface="Calibri" charset="0"/>
              </a:rPr>
              <a:t>…</a:t>
            </a:r>
            <a:endParaRPr lang="en-US" sz="4000" dirty="0">
              <a:solidFill>
                <a:schemeClr val="tx2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297769" y="98565"/>
            <a:ext cx="22538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 smtClean="0">
                <a:solidFill>
                  <a:schemeClr val="accent1"/>
                </a:solidFill>
                <a:latin typeface="Calibri" charset="0"/>
                <a:ea typeface="Calibri" charset="0"/>
                <a:cs typeface="Calibri" charset="0"/>
              </a:rPr>
              <a:t>Ex. 20: 4, 5</a:t>
            </a:r>
            <a:endParaRPr lang="en-US" sz="2400" dirty="0">
              <a:solidFill>
                <a:schemeClr val="accent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34095" y="98566"/>
            <a:ext cx="48682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</a:rPr>
              <a:t>Elia </a:t>
            </a:r>
            <a:r>
              <a:rPr lang="en-US" sz="2400" dirty="0" err="1" smtClean="0">
                <a:solidFill>
                  <a:schemeClr val="accent1"/>
                </a:solidFill>
              </a:rPr>
              <a:t>gaat</a:t>
            </a:r>
            <a:r>
              <a:rPr lang="en-US" sz="2400" dirty="0" smtClean="0">
                <a:solidFill>
                  <a:schemeClr val="accent1"/>
                </a:solidFill>
              </a:rPr>
              <a:t> </a:t>
            </a:r>
            <a:r>
              <a:rPr lang="en-US" sz="2400" dirty="0" err="1" smtClean="0">
                <a:solidFill>
                  <a:schemeClr val="accent1"/>
                </a:solidFill>
              </a:rPr>
              <a:t>voor</a:t>
            </a:r>
            <a:r>
              <a:rPr lang="en-US" sz="2400" dirty="0" smtClean="0">
                <a:solidFill>
                  <a:schemeClr val="accent1"/>
                </a:solidFill>
              </a:rPr>
              <a:t> in </a:t>
            </a:r>
            <a:r>
              <a:rPr lang="en-US" sz="2400" dirty="0" err="1" smtClean="0">
                <a:solidFill>
                  <a:schemeClr val="accent1"/>
                </a:solidFill>
              </a:rPr>
              <a:t>opdragen</a:t>
            </a:r>
            <a:endParaRPr lang="en-US" sz="24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1125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34095" y="837127"/>
            <a:ext cx="78174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Calibri" charset="0"/>
                <a:ea typeface="Calibri" charset="0"/>
                <a:cs typeface="Calibri" charset="0"/>
              </a:rPr>
              <a:t>God </a:t>
            </a:r>
            <a:r>
              <a:rPr lang="en-US" sz="4000" dirty="0" err="1" smtClean="0">
                <a:latin typeface="Calibri" charset="0"/>
                <a:ea typeface="Calibri" charset="0"/>
                <a:cs typeface="Calibri" charset="0"/>
              </a:rPr>
              <a:t>straft</a:t>
            </a:r>
            <a:r>
              <a:rPr lang="en-US" sz="4000" dirty="0" smtClean="0">
                <a:latin typeface="Calibri" charset="0"/>
                <a:ea typeface="Calibri" charset="0"/>
                <a:cs typeface="Calibri" charset="0"/>
              </a:rPr>
              <a:t> de </a:t>
            </a:r>
            <a:r>
              <a:rPr lang="en-US" sz="4000" dirty="0" err="1" smtClean="0">
                <a:latin typeface="Calibri" charset="0"/>
                <a:ea typeface="Calibri" charset="0"/>
                <a:cs typeface="Calibri" charset="0"/>
              </a:rPr>
              <a:t>zonde</a:t>
            </a:r>
            <a:endParaRPr lang="en-US" sz="4000" dirty="0" smtClean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34095" y="98566"/>
            <a:ext cx="48682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</a:rPr>
              <a:t>Elia </a:t>
            </a:r>
            <a:r>
              <a:rPr lang="en-US" sz="2400" dirty="0" err="1" smtClean="0">
                <a:solidFill>
                  <a:schemeClr val="accent1"/>
                </a:solidFill>
              </a:rPr>
              <a:t>gaat</a:t>
            </a:r>
            <a:r>
              <a:rPr lang="en-US" sz="2400" dirty="0" smtClean="0">
                <a:solidFill>
                  <a:schemeClr val="accent1"/>
                </a:solidFill>
              </a:rPr>
              <a:t> </a:t>
            </a:r>
            <a:r>
              <a:rPr lang="en-US" sz="2400" dirty="0" err="1" smtClean="0">
                <a:solidFill>
                  <a:schemeClr val="accent1"/>
                </a:solidFill>
              </a:rPr>
              <a:t>voor</a:t>
            </a:r>
            <a:r>
              <a:rPr lang="en-US" sz="2400" dirty="0" smtClean="0">
                <a:solidFill>
                  <a:schemeClr val="accent1"/>
                </a:solidFill>
              </a:rPr>
              <a:t> in </a:t>
            </a:r>
            <a:r>
              <a:rPr lang="en-US" sz="2400" dirty="0" err="1" smtClean="0">
                <a:solidFill>
                  <a:schemeClr val="accent1"/>
                </a:solidFill>
              </a:rPr>
              <a:t>opdragen</a:t>
            </a:r>
            <a:endParaRPr lang="en-US" sz="2400" dirty="0">
              <a:solidFill>
                <a:schemeClr val="accent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91673" y="1647877"/>
            <a:ext cx="557306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sz="2800" dirty="0" err="1" smtClean="0">
                <a:latin typeface="Calibri" charset="0"/>
                <a:ea typeface="Calibri" charset="0"/>
                <a:cs typeface="Calibri" charset="0"/>
              </a:rPr>
              <a:t>Dood</a:t>
            </a:r>
            <a:r>
              <a:rPr lang="en-US" sz="2800" dirty="0" smtClean="0">
                <a:latin typeface="Calibri" charset="0"/>
                <a:ea typeface="Calibri" charset="0"/>
                <a:cs typeface="Calibri" charset="0"/>
              </a:rPr>
              <a:t> van </a:t>
            </a:r>
            <a:r>
              <a:rPr lang="en-US" sz="2800" dirty="0" err="1" smtClean="0">
                <a:latin typeface="Calibri" charset="0"/>
                <a:ea typeface="Calibri" charset="0"/>
                <a:cs typeface="Calibri" charset="0"/>
              </a:rPr>
              <a:t>Abia</a:t>
            </a:r>
            <a:r>
              <a:rPr lang="en-US" sz="2800" dirty="0" smtClean="0">
                <a:latin typeface="Calibri" charset="0"/>
                <a:ea typeface="Calibri" charset="0"/>
                <a:cs typeface="Calibri" charset="0"/>
              </a:rPr>
              <a:t>, zoon van </a:t>
            </a:r>
            <a:r>
              <a:rPr lang="en-US" sz="2800" dirty="0" err="1" smtClean="0">
                <a:latin typeface="Calibri" charset="0"/>
                <a:ea typeface="Calibri" charset="0"/>
                <a:cs typeface="Calibri" charset="0"/>
              </a:rPr>
              <a:t>Jerobeam</a:t>
            </a:r>
            <a:endParaRPr lang="en-US" sz="2800" dirty="0" smtClean="0">
              <a:latin typeface="Calibri" charset="0"/>
              <a:ea typeface="Calibri" charset="0"/>
              <a:cs typeface="Calibri" charset="0"/>
            </a:endParaRPr>
          </a:p>
          <a:p>
            <a:pPr marL="285750" indent="-285750">
              <a:buFontTx/>
              <a:buChar char="-"/>
            </a:pPr>
            <a:r>
              <a:rPr lang="en-US" sz="2800" dirty="0" err="1" smtClean="0">
                <a:latin typeface="Calibri" charset="0"/>
                <a:ea typeface="Calibri" charset="0"/>
                <a:cs typeface="Calibri" charset="0"/>
              </a:rPr>
              <a:t>Dood</a:t>
            </a:r>
            <a:r>
              <a:rPr lang="en-US" sz="2800" dirty="0" smtClean="0">
                <a:latin typeface="Calibri" charset="0"/>
                <a:ea typeface="Calibri" charset="0"/>
                <a:cs typeface="Calibri" charset="0"/>
              </a:rPr>
              <a:t> van </a:t>
            </a:r>
            <a:r>
              <a:rPr lang="en-US" sz="2800" dirty="0" err="1" smtClean="0">
                <a:latin typeface="Calibri" charset="0"/>
                <a:ea typeface="Calibri" charset="0"/>
                <a:cs typeface="Calibri" charset="0"/>
              </a:rPr>
              <a:t>zonen</a:t>
            </a:r>
            <a:r>
              <a:rPr lang="en-US" sz="2800" dirty="0" smtClean="0">
                <a:latin typeface="Calibri" charset="0"/>
                <a:ea typeface="Calibri" charset="0"/>
                <a:cs typeface="Calibri" charset="0"/>
              </a:rPr>
              <a:t> van </a:t>
            </a:r>
            <a:r>
              <a:rPr lang="en-US" sz="2800" dirty="0" err="1" smtClean="0">
                <a:latin typeface="Calibri" charset="0"/>
                <a:ea typeface="Calibri" charset="0"/>
                <a:cs typeface="Calibri" charset="0"/>
              </a:rPr>
              <a:t>Chiël</a:t>
            </a:r>
            <a:endParaRPr lang="en-US" sz="2800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87887" y="3309870"/>
            <a:ext cx="7263683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 err="1" smtClean="0">
                <a:solidFill>
                  <a:schemeClr val="tx2"/>
                </a:solidFill>
                <a:latin typeface="Calibri" charset="0"/>
                <a:ea typeface="Calibri" charset="0"/>
                <a:cs typeface="Calibri" charset="0"/>
              </a:rPr>
              <a:t>Wij</a:t>
            </a:r>
            <a:r>
              <a:rPr lang="en-US" sz="2800" dirty="0" smtClean="0">
                <a:solidFill>
                  <a:schemeClr val="tx2"/>
                </a:solidFill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2800" dirty="0" err="1" smtClean="0">
                <a:solidFill>
                  <a:schemeClr val="tx2"/>
                </a:solidFill>
                <a:latin typeface="Calibri" charset="0"/>
                <a:ea typeface="Calibri" charset="0"/>
                <a:cs typeface="Calibri" charset="0"/>
              </a:rPr>
              <a:t>vervloeken</a:t>
            </a:r>
            <a:r>
              <a:rPr lang="en-US" sz="2800" dirty="0" smtClean="0">
                <a:solidFill>
                  <a:schemeClr val="tx2"/>
                </a:solidFill>
                <a:latin typeface="Calibri" charset="0"/>
                <a:ea typeface="Calibri" charset="0"/>
                <a:cs typeface="Calibri" charset="0"/>
              </a:rPr>
              <a:t> ten </a:t>
            </a:r>
            <a:r>
              <a:rPr lang="en-US" sz="2800" dirty="0" err="1" smtClean="0">
                <a:solidFill>
                  <a:schemeClr val="tx2"/>
                </a:solidFill>
                <a:latin typeface="Calibri" charset="0"/>
                <a:ea typeface="Calibri" charset="0"/>
                <a:cs typeface="Calibri" charset="0"/>
              </a:rPr>
              <a:t>overstaan</a:t>
            </a:r>
            <a:r>
              <a:rPr lang="en-US" sz="2800" dirty="0" smtClean="0">
                <a:solidFill>
                  <a:schemeClr val="tx2"/>
                </a:solidFill>
                <a:latin typeface="Calibri" charset="0"/>
                <a:ea typeface="Calibri" charset="0"/>
                <a:cs typeface="Calibri" charset="0"/>
              </a:rPr>
              <a:t> van de HEER </a:t>
            </a:r>
            <a:r>
              <a:rPr lang="en-US" sz="2800" dirty="0" err="1" smtClean="0">
                <a:solidFill>
                  <a:schemeClr val="tx2"/>
                </a:solidFill>
                <a:latin typeface="Calibri" charset="0"/>
                <a:ea typeface="Calibri" charset="0"/>
                <a:cs typeface="Calibri" charset="0"/>
              </a:rPr>
              <a:t>iedere</a:t>
            </a:r>
            <a:r>
              <a:rPr lang="en-US" sz="2800" dirty="0" smtClean="0">
                <a:solidFill>
                  <a:schemeClr val="tx2"/>
                </a:solidFill>
                <a:latin typeface="Calibri" charset="0"/>
                <a:ea typeface="Calibri" charset="0"/>
                <a:cs typeface="Calibri" charset="0"/>
              </a:rPr>
              <a:t> man die het </a:t>
            </a:r>
            <a:r>
              <a:rPr lang="en-US" sz="2800" dirty="0" err="1" smtClean="0">
                <a:solidFill>
                  <a:schemeClr val="tx2"/>
                </a:solidFill>
                <a:latin typeface="Calibri" charset="0"/>
                <a:ea typeface="Calibri" charset="0"/>
                <a:cs typeface="Calibri" charset="0"/>
              </a:rPr>
              <a:t>waagt</a:t>
            </a:r>
            <a:r>
              <a:rPr lang="en-US" sz="2800" dirty="0" smtClean="0">
                <a:solidFill>
                  <a:schemeClr val="tx2"/>
                </a:solidFill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2800" dirty="0" err="1" smtClean="0">
                <a:solidFill>
                  <a:schemeClr val="tx2"/>
                </a:solidFill>
                <a:latin typeface="Calibri" charset="0"/>
                <a:ea typeface="Calibri" charset="0"/>
                <a:cs typeface="Calibri" charset="0"/>
              </a:rPr>
              <a:t>deze</a:t>
            </a:r>
            <a:r>
              <a:rPr lang="en-US" sz="2800" dirty="0" smtClean="0">
                <a:solidFill>
                  <a:schemeClr val="tx2"/>
                </a:solidFill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2800" dirty="0" err="1" smtClean="0">
                <a:solidFill>
                  <a:schemeClr val="tx2"/>
                </a:solidFill>
                <a:latin typeface="Calibri" charset="0"/>
                <a:ea typeface="Calibri" charset="0"/>
                <a:cs typeface="Calibri" charset="0"/>
              </a:rPr>
              <a:t>stad</a:t>
            </a:r>
            <a:r>
              <a:rPr lang="en-US" sz="2800" dirty="0" smtClean="0">
                <a:solidFill>
                  <a:schemeClr val="tx2"/>
                </a:solidFill>
                <a:latin typeface="Calibri" charset="0"/>
                <a:ea typeface="Calibri" charset="0"/>
                <a:cs typeface="Calibri" charset="0"/>
              </a:rPr>
              <a:t>, Jericho, </a:t>
            </a:r>
            <a:r>
              <a:rPr lang="en-US" sz="2800" dirty="0" err="1" smtClean="0">
                <a:solidFill>
                  <a:schemeClr val="tx2"/>
                </a:solidFill>
                <a:latin typeface="Calibri" charset="0"/>
                <a:ea typeface="Calibri" charset="0"/>
                <a:cs typeface="Calibri" charset="0"/>
              </a:rPr>
              <a:t>weer</a:t>
            </a:r>
            <a:r>
              <a:rPr lang="en-US" sz="2800" dirty="0" smtClean="0">
                <a:solidFill>
                  <a:schemeClr val="tx2"/>
                </a:solidFill>
                <a:latin typeface="Calibri" charset="0"/>
                <a:ea typeface="Calibri" charset="0"/>
                <a:cs typeface="Calibri" charset="0"/>
              </a:rPr>
              <a:t> op </a:t>
            </a:r>
            <a:r>
              <a:rPr lang="en-US" sz="2800" dirty="0" err="1" smtClean="0">
                <a:solidFill>
                  <a:schemeClr val="tx2"/>
                </a:solidFill>
                <a:latin typeface="Calibri" charset="0"/>
                <a:ea typeface="Calibri" charset="0"/>
                <a:cs typeface="Calibri" charset="0"/>
              </a:rPr>
              <a:t>te</a:t>
            </a:r>
            <a:r>
              <a:rPr lang="en-US" sz="2800" dirty="0" smtClean="0">
                <a:solidFill>
                  <a:schemeClr val="tx2"/>
                </a:solidFill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2800" dirty="0" err="1" smtClean="0">
                <a:solidFill>
                  <a:schemeClr val="tx2"/>
                </a:solidFill>
                <a:latin typeface="Calibri" charset="0"/>
                <a:ea typeface="Calibri" charset="0"/>
                <a:cs typeface="Calibri" charset="0"/>
              </a:rPr>
              <a:t>bouwen</a:t>
            </a:r>
            <a:r>
              <a:rPr lang="en-US" sz="2800" dirty="0" smtClean="0">
                <a:solidFill>
                  <a:schemeClr val="tx2"/>
                </a:solidFill>
                <a:latin typeface="Calibri" charset="0"/>
                <a:ea typeface="Calibri" charset="0"/>
                <a:cs typeface="Calibri" charset="0"/>
              </a:rPr>
              <a:t>. </a:t>
            </a:r>
            <a:r>
              <a:rPr lang="en-US" sz="2800" dirty="0" err="1" smtClean="0">
                <a:solidFill>
                  <a:schemeClr val="tx2"/>
                </a:solidFill>
                <a:latin typeface="Calibri" charset="0"/>
                <a:ea typeface="Calibri" charset="0"/>
                <a:cs typeface="Calibri" charset="0"/>
              </a:rPr>
              <a:t>Hij</a:t>
            </a:r>
            <a:r>
              <a:rPr lang="en-US" sz="2800" dirty="0" smtClean="0">
                <a:solidFill>
                  <a:schemeClr val="tx2"/>
                </a:solidFill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2800" dirty="0" err="1" smtClean="0">
                <a:solidFill>
                  <a:schemeClr val="tx2"/>
                </a:solidFill>
                <a:latin typeface="Calibri" charset="0"/>
                <a:ea typeface="Calibri" charset="0"/>
                <a:cs typeface="Calibri" charset="0"/>
              </a:rPr>
              <a:t>zal</a:t>
            </a:r>
            <a:r>
              <a:rPr lang="en-US" sz="2800" dirty="0" smtClean="0">
                <a:solidFill>
                  <a:schemeClr val="tx2"/>
                </a:solidFill>
                <a:latin typeface="Calibri" charset="0"/>
                <a:ea typeface="Calibri" charset="0"/>
                <a:cs typeface="Calibri" charset="0"/>
              </a:rPr>
              <a:t> de </a:t>
            </a:r>
            <a:r>
              <a:rPr lang="en-US" sz="2800" dirty="0" err="1" smtClean="0">
                <a:solidFill>
                  <a:schemeClr val="tx2"/>
                </a:solidFill>
                <a:latin typeface="Calibri" charset="0"/>
                <a:ea typeface="Calibri" charset="0"/>
                <a:cs typeface="Calibri" charset="0"/>
              </a:rPr>
              <a:t>fundamenten</a:t>
            </a:r>
            <a:r>
              <a:rPr lang="en-US" sz="2800" dirty="0" smtClean="0">
                <a:solidFill>
                  <a:schemeClr val="tx2"/>
                </a:solidFill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2800" dirty="0" err="1" smtClean="0">
                <a:solidFill>
                  <a:schemeClr val="tx2"/>
                </a:solidFill>
                <a:latin typeface="Calibri" charset="0"/>
                <a:ea typeface="Calibri" charset="0"/>
                <a:cs typeface="Calibri" charset="0"/>
              </a:rPr>
              <a:t>leggen</a:t>
            </a:r>
            <a:r>
              <a:rPr lang="en-US" sz="2800" dirty="0" smtClean="0">
                <a:solidFill>
                  <a:schemeClr val="tx2"/>
                </a:solidFill>
                <a:latin typeface="Calibri" charset="0"/>
                <a:ea typeface="Calibri" charset="0"/>
                <a:cs typeface="Calibri" charset="0"/>
              </a:rPr>
              <a:t> ten </a:t>
            </a:r>
            <a:r>
              <a:rPr lang="en-US" sz="2800" dirty="0" err="1" smtClean="0">
                <a:solidFill>
                  <a:schemeClr val="tx2"/>
                </a:solidFill>
                <a:latin typeface="Calibri" charset="0"/>
                <a:ea typeface="Calibri" charset="0"/>
                <a:cs typeface="Calibri" charset="0"/>
              </a:rPr>
              <a:t>koste</a:t>
            </a:r>
            <a:r>
              <a:rPr lang="en-US" sz="2800" dirty="0" smtClean="0">
                <a:solidFill>
                  <a:schemeClr val="tx2"/>
                </a:solidFill>
                <a:latin typeface="Calibri" charset="0"/>
                <a:ea typeface="Calibri" charset="0"/>
                <a:cs typeface="Calibri" charset="0"/>
              </a:rPr>
              <a:t> van </a:t>
            </a:r>
            <a:r>
              <a:rPr lang="en-US" sz="2800" dirty="0" err="1" smtClean="0">
                <a:solidFill>
                  <a:schemeClr val="tx2"/>
                </a:solidFill>
                <a:latin typeface="Calibri" charset="0"/>
                <a:ea typeface="Calibri" charset="0"/>
                <a:cs typeface="Calibri" charset="0"/>
              </a:rPr>
              <a:t>zijn</a:t>
            </a:r>
            <a:r>
              <a:rPr lang="en-US" sz="2800" dirty="0" smtClean="0">
                <a:solidFill>
                  <a:schemeClr val="tx2"/>
                </a:solidFill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2800" dirty="0" err="1" smtClean="0">
                <a:solidFill>
                  <a:schemeClr val="tx2"/>
                </a:solidFill>
                <a:latin typeface="Calibri" charset="0"/>
                <a:ea typeface="Calibri" charset="0"/>
                <a:cs typeface="Calibri" charset="0"/>
              </a:rPr>
              <a:t>oudste</a:t>
            </a:r>
            <a:r>
              <a:rPr lang="en-US" sz="2800" dirty="0" smtClean="0">
                <a:solidFill>
                  <a:schemeClr val="tx2"/>
                </a:solidFill>
                <a:latin typeface="Calibri" charset="0"/>
                <a:ea typeface="Calibri" charset="0"/>
                <a:cs typeface="Calibri" charset="0"/>
              </a:rPr>
              <a:t> zoon </a:t>
            </a:r>
            <a:r>
              <a:rPr lang="en-US" sz="2800" dirty="0" err="1" smtClean="0">
                <a:solidFill>
                  <a:schemeClr val="tx2"/>
                </a:solidFill>
                <a:latin typeface="Calibri" charset="0"/>
                <a:ea typeface="Calibri" charset="0"/>
                <a:cs typeface="Calibri" charset="0"/>
              </a:rPr>
              <a:t>en</a:t>
            </a:r>
            <a:r>
              <a:rPr lang="en-US" sz="2800" dirty="0" smtClean="0">
                <a:solidFill>
                  <a:schemeClr val="tx2"/>
                </a:solidFill>
                <a:latin typeface="Calibri" charset="0"/>
                <a:ea typeface="Calibri" charset="0"/>
                <a:cs typeface="Calibri" charset="0"/>
              </a:rPr>
              <a:t> de </a:t>
            </a:r>
            <a:r>
              <a:rPr lang="en-US" sz="2800" dirty="0" err="1" smtClean="0">
                <a:solidFill>
                  <a:schemeClr val="tx2"/>
                </a:solidFill>
                <a:latin typeface="Calibri" charset="0"/>
                <a:ea typeface="Calibri" charset="0"/>
                <a:cs typeface="Calibri" charset="0"/>
              </a:rPr>
              <a:t>poortdeuren</a:t>
            </a:r>
            <a:r>
              <a:rPr lang="en-US" sz="2800" dirty="0" smtClean="0">
                <a:solidFill>
                  <a:schemeClr val="tx2"/>
                </a:solidFill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2800" dirty="0" err="1" smtClean="0">
                <a:solidFill>
                  <a:schemeClr val="tx2"/>
                </a:solidFill>
                <a:latin typeface="Calibri" charset="0"/>
                <a:ea typeface="Calibri" charset="0"/>
                <a:cs typeface="Calibri" charset="0"/>
              </a:rPr>
              <a:t>bevestigen</a:t>
            </a:r>
            <a:r>
              <a:rPr lang="en-US" sz="2800" dirty="0" smtClean="0">
                <a:solidFill>
                  <a:schemeClr val="tx2"/>
                </a:solidFill>
                <a:latin typeface="Calibri" charset="0"/>
                <a:ea typeface="Calibri" charset="0"/>
                <a:cs typeface="Calibri" charset="0"/>
              </a:rPr>
              <a:t> ten </a:t>
            </a:r>
            <a:r>
              <a:rPr lang="en-US" sz="2800" dirty="0" err="1" smtClean="0">
                <a:solidFill>
                  <a:schemeClr val="tx2"/>
                </a:solidFill>
                <a:latin typeface="Calibri" charset="0"/>
                <a:ea typeface="Calibri" charset="0"/>
                <a:cs typeface="Calibri" charset="0"/>
              </a:rPr>
              <a:t>koste</a:t>
            </a:r>
            <a:r>
              <a:rPr lang="en-US" sz="2800" dirty="0" smtClean="0">
                <a:solidFill>
                  <a:schemeClr val="tx2"/>
                </a:solidFill>
                <a:latin typeface="Calibri" charset="0"/>
                <a:ea typeface="Calibri" charset="0"/>
                <a:cs typeface="Calibri" charset="0"/>
              </a:rPr>
              <a:t> van </a:t>
            </a:r>
            <a:r>
              <a:rPr lang="en-US" sz="2800" dirty="0" err="1" smtClean="0">
                <a:solidFill>
                  <a:schemeClr val="tx2"/>
                </a:solidFill>
                <a:latin typeface="Calibri" charset="0"/>
                <a:ea typeface="Calibri" charset="0"/>
                <a:cs typeface="Calibri" charset="0"/>
              </a:rPr>
              <a:t>zijn</a:t>
            </a:r>
            <a:r>
              <a:rPr lang="en-US" sz="2800" dirty="0" smtClean="0">
                <a:solidFill>
                  <a:schemeClr val="tx2"/>
                </a:solidFill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2800" dirty="0" err="1" smtClean="0">
                <a:solidFill>
                  <a:schemeClr val="tx2"/>
                </a:solidFill>
                <a:latin typeface="Calibri" charset="0"/>
                <a:ea typeface="Calibri" charset="0"/>
                <a:cs typeface="Calibri" charset="0"/>
              </a:rPr>
              <a:t>jongste</a:t>
            </a:r>
            <a:r>
              <a:rPr lang="en-US" sz="2800" dirty="0" smtClean="0">
                <a:solidFill>
                  <a:schemeClr val="tx2"/>
                </a:solidFill>
                <a:latin typeface="Calibri" charset="0"/>
                <a:ea typeface="Calibri" charset="0"/>
                <a:cs typeface="Calibri" charset="0"/>
              </a:rPr>
              <a:t> zoon.</a:t>
            </a:r>
            <a:endParaRPr lang="en-US" sz="2800" dirty="0">
              <a:solidFill>
                <a:schemeClr val="tx2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064047" y="2848205"/>
            <a:ext cx="14875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400" dirty="0" err="1" smtClean="0">
                <a:solidFill>
                  <a:schemeClr val="accent1"/>
                </a:solidFill>
              </a:rPr>
              <a:t>Jozua</a:t>
            </a:r>
            <a:r>
              <a:rPr lang="en-US" sz="2400" dirty="0" smtClean="0">
                <a:solidFill>
                  <a:schemeClr val="accent1"/>
                </a:solidFill>
              </a:rPr>
              <a:t> 6:26</a:t>
            </a:r>
            <a:endParaRPr lang="en-US" sz="24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1329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/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34095" y="837127"/>
            <a:ext cx="78174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Calibri" charset="0"/>
                <a:ea typeface="Calibri" charset="0"/>
                <a:cs typeface="Calibri" charset="0"/>
              </a:rPr>
              <a:t>God </a:t>
            </a:r>
            <a:r>
              <a:rPr lang="en-US" sz="4000" dirty="0" err="1" smtClean="0">
                <a:latin typeface="Calibri" charset="0"/>
                <a:ea typeface="Calibri" charset="0"/>
                <a:cs typeface="Calibri" charset="0"/>
              </a:rPr>
              <a:t>straft</a:t>
            </a:r>
            <a:r>
              <a:rPr lang="en-US" sz="4000" dirty="0" smtClean="0">
                <a:latin typeface="Calibri" charset="0"/>
                <a:ea typeface="Calibri" charset="0"/>
                <a:cs typeface="Calibri" charset="0"/>
              </a:rPr>
              <a:t> de </a:t>
            </a:r>
            <a:r>
              <a:rPr lang="en-US" sz="4000" dirty="0" err="1" smtClean="0">
                <a:latin typeface="Calibri" charset="0"/>
                <a:ea typeface="Calibri" charset="0"/>
                <a:cs typeface="Calibri" charset="0"/>
              </a:rPr>
              <a:t>zonde</a:t>
            </a:r>
            <a:endParaRPr lang="en-US" sz="4000" dirty="0" smtClean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34095" y="98566"/>
            <a:ext cx="48682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</a:rPr>
              <a:t>Elia </a:t>
            </a:r>
            <a:r>
              <a:rPr lang="en-US" sz="2400" dirty="0" err="1" smtClean="0">
                <a:solidFill>
                  <a:schemeClr val="accent1"/>
                </a:solidFill>
              </a:rPr>
              <a:t>gaat</a:t>
            </a:r>
            <a:r>
              <a:rPr lang="en-US" sz="2400" dirty="0" smtClean="0">
                <a:solidFill>
                  <a:schemeClr val="accent1"/>
                </a:solidFill>
              </a:rPr>
              <a:t> </a:t>
            </a:r>
            <a:r>
              <a:rPr lang="en-US" sz="2400" dirty="0" err="1" smtClean="0">
                <a:solidFill>
                  <a:schemeClr val="accent1"/>
                </a:solidFill>
              </a:rPr>
              <a:t>voor</a:t>
            </a:r>
            <a:r>
              <a:rPr lang="en-US" sz="2400" dirty="0" smtClean="0">
                <a:solidFill>
                  <a:schemeClr val="accent1"/>
                </a:solidFill>
              </a:rPr>
              <a:t> in </a:t>
            </a:r>
            <a:r>
              <a:rPr lang="en-US" sz="2400" dirty="0" err="1" smtClean="0">
                <a:solidFill>
                  <a:schemeClr val="accent1"/>
                </a:solidFill>
              </a:rPr>
              <a:t>opdragen</a:t>
            </a:r>
            <a:endParaRPr lang="en-US" sz="24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8152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34095" y="837127"/>
            <a:ext cx="781747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chemeClr val="accent6"/>
                </a:solidFill>
                <a:latin typeface="Calibri" charset="0"/>
                <a:ea typeface="Calibri" charset="0"/>
                <a:cs typeface="Calibri" charset="0"/>
              </a:rPr>
              <a:t>God </a:t>
            </a:r>
            <a:r>
              <a:rPr lang="en-US" sz="4000" dirty="0" err="1" smtClean="0">
                <a:solidFill>
                  <a:schemeClr val="accent6"/>
                </a:solidFill>
                <a:latin typeface="Calibri" charset="0"/>
                <a:ea typeface="Calibri" charset="0"/>
                <a:cs typeface="Calibri" charset="0"/>
              </a:rPr>
              <a:t>straft</a:t>
            </a:r>
            <a:r>
              <a:rPr lang="en-US" sz="4000" dirty="0" smtClean="0">
                <a:solidFill>
                  <a:schemeClr val="accent6"/>
                </a:solidFill>
                <a:latin typeface="Calibri" charset="0"/>
                <a:ea typeface="Calibri" charset="0"/>
                <a:cs typeface="Calibri" charset="0"/>
              </a:rPr>
              <a:t> de </a:t>
            </a:r>
            <a:r>
              <a:rPr lang="en-US" sz="4000" dirty="0" err="1" smtClean="0">
                <a:solidFill>
                  <a:schemeClr val="accent6"/>
                </a:solidFill>
                <a:latin typeface="Calibri" charset="0"/>
                <a:ea typeface="Calibri" charset="0"/>
                <a:cs typeface="Calibri" charset="0"/>
              </a:rPr>
              <a:t>zonde</a:t>
            </a:r>
            <a:endParaRPr lang="en-US" sz="4000" dirty="0" smtClean="0">
              <a:solidFill>
                <a:schemeClr val="accent6"/>
              </a:solidFill>
              <a:latin typeface="Calibri" charset="0"/>
              <a:ea typeface="Calibri" charset="0"/>
              <a:cs typeface="Calibri" charset="0"/>
            </a:endParaRPr>
          </a:p>
          <a:p>
            <a:r>
              <a:rPr lang="en-US" sz="4000" dirty="0" err="1" smtClean="0">
                <a:latin typeface="Calibri" charset="0"/>
                <a:ea typeface="Calibri" charset="0"/>
                <a:cs typeface="Calibri" charset="0"/>
              </a:rPr>
              <a:t>Waarom</a:t>
            </a:r>
            <a:r>
              <a:rPr lang="en-US" sz="4000" dirty="0" smtClean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4000" dirty="0" err="1" smtClean="0">
                <a:latin typeface="Calibri" charset="0"/>
                <a:ea typeface="Calibri" charset="0"/>
                <a:cs typeface="Calibri" charset="0"/>
              </a:rPr>
              <a:t>treft</a:t>
            </a:r>
            <a:r>
              <a:rPr lang="en-US" sz="4000" dirty="0" smtClean="0">
                <a:latin typeface="Calibri" charset="0"/>
                <a:ea typeface="Calibri" charset="0"/>
                <a:cs typeface="Calibri" charset="0"/>
              </a:rPr>
              <a:t> het </a:t>
            </a:r>
            <a:r>
              <a:rPr lang="en-US" sz="4000" dirty="0" err="1" smtClean="0">
                <a:latin typeface="Calibri" charset="0"/>
                <a:ea typeface="Calibri" charset="0"/>
                <a:cs typeface="Calibri" charset="0"/>
              </a:rPr>
              <a:t>mij</a:t>
            </a:r>
            <a:r>
              <a:rPr lang="en-US" sz="4000" dirty="0" smtClean="0">
                <a:latin typeface="Calibri" charset="0"/>
                <a:ea typeface="Calibri" charset="0"/>
                <a:cs typeface="Calibri" charset="0"/>
              </a:rPr>
              <a:t>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34095" y="98566"/>
            <a:ext cx="48682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</a:rPr>
              <a:t>Elia </a:t>
            </a:r>
            <a:r>
              <a:rPr lang="en-US" sz="2400" dirty="0" err="1" smtClean="0">
                <a:solidFill>
                  <a:schemeClr val="accent1"/>
                </a:solidFill>
              </a:rPr>
              <a:t>gaat</a:t>
            </a:r>
            <a:r>
              <a:rPr lang="en-US" sz="2400" dirty="0" smtClean="0">
                <a:solidFill>
                  <a:schemeClr val="accent1"/>
                </a:solidFill>
              </a:rPr>
              <a:t> </a:t>
            </a:r>
            <a:r>
              <a:rPr lang="en-US" sz="2400" dirty="0" err="1" smtClean="0">
                <a:solidFill>
                  <a:schemeClr val="accent1"/>
                </a:solidFill>
              </a:rPr>
              <a:t>voor</a:t>
            </a:r>
            <a:r>
              <a:rPr lang="en-US" sz="2400" dirty="0" smtClean="0">
                <a:solidFill>
                  <a:schemeClr val="accent1"/>
                </a:solidFill>
              </a:rPr>
              <a:t> in </a:t>
            </a:r>
            <a:r>
              <a:rPr lang="en-US" sz="2400" dirty="0" err="1" smtClean="0">
                <a:solidFill>
                  <a:schemeClr val="accent1"/>
                </a:solidFill>
              </a:rPr>
              <a:t>opdragen</a:t>
            </a:r>
            <a:endParaRPr lang="en-US" sz="2400" dirty="0">
              <a:solidFill>
                <a:schemeClr val="accent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87887" y="3168202"/>
            <a:ext cx="7263683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" sz="2800" dirty="0"/>
              <a:t>In het </a:t>
            </a:r>
            <a:r>
              <a:rPr lang="en" sz="2800" dirty="0" err="1"/>
              <a:t>voorbijgaan</a:t>
            </a:r>
            <a:r>
              <a:rPr lang="en" sz="2800" dirty="0"/>
              <a:t> zag </a:t>
            </a:r>
            <a:r>
              <a:rPr lang="en" sz="2800" dirty="0" err="1"/>
              <a:t>Jezus</a:t>
            </a:r>
            <a:r>
              <a:rPr lang="en" sz="2800" dirty="0"/>
              <a:t> </a:t>
            </a:r>
            <a:r>
              <a:rPr lang="en" sz="2800" dirty="0" err="1"/>
              <a:t>iemand</a:t>
            </a:r>
            <a:r>
              <a:rPr lang="en" sz="2800" dirty="0"/>
              <a:t> die al </a:t>
            </a:r>
            <a:r>
              <a:rPr lang="en" sz="2800" dirty="0" err="1"/>
              <a:t>vanaf</a:t>
            </a:r>
            <a:r>
              <a:rPr lang="en" sz="2800" dirty="0"/>
              <a:t> </a:t>
            </a:r>
            <a:r>
              <a:rPr lang="en" sz="2800" dirty="0" err="1"/>
              <a:t>zijn</a:t>
            </a:r>
            <a:r>
              <a:rPr lang="en" sz="2800" dirty="0"/>
              <a:t> </a:t>
            </a:r>
            <a:r>
              <a:rPr lang="en" sz="2800" dirty="0" err="1"/>
              <a:t>geboorte</a:t>
            </a:r>
            <a:r>
              <a:rPr lang="en" sz="2800" dirty="0"/>
              <a:t> blind was. </a:t>
            </a:r>
            <a:r>
              <a:rPr lang="en" sz="2800" dirty="0" err="1" smtClean="0"/>
              <a:t>Zijn</a:t>
            </a:r>
            <a:r>
              <a:rPr lang="en" sz="2800" dirty="0" smtClean="0"/>
              <a:t> </a:t>
            </a:r>
            <a:r>
              <a:rPr lang="en" sz="2800" dirty="0" err="1"/>
              <a:t>leerlingen</a:t>
            </a:r>
            <a:r>
              <a:rPr lang="en" sz="2800" dirty="0"/>
              <a:t> </a:t>
            </a:r>
            <a:r>
              <a:rPr lang="en" sz="2800" dirty="0" err="1"/>
              <a:t>vroegen</a:t>
            </a:r>
            <a:r>
              <a:rPr lang="en" sz="2800" dirty="0"/>
              <a:t>: ‘Rabbi, hoe </a:t>
            </a:r>
            <a:r>
              <a:rPr lang="en" sz="2800" dirty="0" err="1"/>
              <a:t>komt</a:t>
            </a:r>
            <a:r>
              <a:rPr lang="en" sz="2800" dirty="0"/>
              <a:t> het </a:t>
            </a:r>
            <a:r>
              <a:rPr lang="en" sz="2800" dirty="0" err="1"/>
              <a:t>dat</a:t>
            </a:r>
            <a:r>
              <a:rPr lang="en" sz="2800" dirty="0"/>
              <a:t> </a:t>
            </a:r>
            <a:r>
              <a:rPr lang="en" sz="2800" dirty="0" err="1"/>
              <a:t>hij</a:t>
            </a:r>
            <a:r>
              <a:rPr lang="en" sz="2800" dirty="0"/>
              <a:t> blind was </a:t>
            </a:r>
            <a:r>
              <a:rPr lang="en" sz="2800" dirty="0" err="1"/>
              <a:t>toen</a:t>
            </a:r>
            <a:r>
              <a:rPr lang="en" sz="2800" dirty="0"/>
              <a:t> </a:t>
            </a:r>
            <a:r>
              <a:rPr lang="en" sz="2800" dirty="0" err="1"/>
              <a:t>hij</a:t>
            </a:r>
            <a:r>
              <a:rPr lang="en" sz="2800" dirty="0"/>
              <a:t> </a:t>
            </a:r>
            <a:r>
              <a:rPr lang="en" sz="2800" dirty="0" err="1"/>
              <a:t>geboren</a:t>
            </a:r>
            <a:r>
              <a:rPr lang="en" sz="2800" dirty="0"/>
              <a:t> </a:t>
            </a:r>
            <a:r>
              <a:rPr lang="en" sz="2800" dirty="0" err="1"/>
              <a:t>werd</a:t>
            </a:r>
            <a:r>
              <a:rPr lang="en" sz="2800" dirty="0"/>
              <a:t>? </a:t>
            </a:r>
            <a:r>
              <a:rPr lang="en" sz="2800" dirty="0" err="1"/>
              <a:t>Heeft</a:t>
            </a:r>
            <a:r>
              <a:rPr lang="en" sz="2800" dirty="0"/>
              <a:t> </a:t>
            </a:r>
            <a:r>
              <a:rPr lang="en" sz="2800" dirty="0" err="1"/>
              <a:t>hij</a:t>
            </a:r>
            <a:r>
              <a:rPr lang="en" sz="2800" dirty="0"/>
              <a:t> </a:t>
            </a:r>
            <a:r>
              <a:rPr lang="en" sz="2800" dirty="0" err="1"/>
              <a:t>zelf</a:t>
            </a:r>
            <a:r>
              <a:rPr lang="en" sz="2800" dirty="0"/>
              <a:t> </a:t>
            </a:r>
            <a:r>
              <a:rPr lang="en" sz="2800" dirty="0" err="1"/>
              <a:t>gezondigd</a:t>
            </a:r>
            <a:r>
              <a:rPr lang="en" sz="2800" dirty="0"/>
              <a:t> of </a:t>
            </a:r>
            <a:r>
              <a:rPr lang="en" sz="2800" dirty="0" err="1" smtClean="0"/>
              <a:t>zijn</a:t>
            </a:r>
            <a:r>
              <a:rPr lang="en-US" sz="2800" dirty="0" smtClean="0"/>
              <a:t> </a:t>
            </a:r>
            <a:r>
              <a:rPr lang="en" sz="2800" dirty="0" err="1" smtClean="0"/>
              <a:t>ouders</a:t>
            </a:r>
            <a:r>
              <a:rPr lang="en" sz="2800" dirty="0"/>
              <a:t>?’ </a:t>
            </a:r>
            <a:r>
              <a:rPr lang="en-US" sz="2800" dirty="0" smtClean="0"/>
              <a:t> - </a:t>
            </a:r>
            <a:r>
              <a:rPr lang="en" sz="2800" dirty="0" smtClean="0"/>
              <a:t>‘</a:t>
            </a:r>
            <a:r>
              <a:rPr lang="en" sz="2800" dirty="0" err="1"/>
              <a:t>Hij</a:t>
            </a:r>
            <a:r>
              <a:rPr lang="en" sz="2800" dirty="0"/>
              <a:t> </a:t>
            </a:r>
            <a:r>
              <a:rPr lang="en" sz="2800" dirty="0" err="1"/>
              <a:t>niet</a:t>
            </a:r>
            <a:r>
              <a:rPr lang="en" sz="2800" dirty="0"/>
              <a:t> </a:t>
            </a:r>
            <a:r>
              <a:rPr lang="en" sz="2800" dirty="0" err="1"/>
              <a:t>en</a:t>
            </a:r>
            <a:r>
              <a:rPr lang="en" sz="2800" dirty="0"/>
              <a:t> </a:t>
            </a:r>
            <a:r>
              <a:rPr lang="en" sz="2800" dirty="0" err="1"/>
              <a:t>zijn</a:t>
            </a:r>
            <a:r>
              <a:rPr lang="en" sz="2800" dirty="0"/>
              <a:t> </a:t>
            </a:r>
            <a:r>
              <a:rPr lang="en" sz="2800" dirty="0" err="1"/>
              <a:t>ouders</a:t>
            </a:r>
            <a:r>
              <a:rPr lang="en" sz="2800" dirty="0"/>
              <a:t> </a:t>
            </a:r>
            <a:r>
              <a:rPr lang="en" sz="2800" dirty="0" err="1"/>
              <a:t>ook</a:t>
            </a:r>
            <a:r>
              <a:rPr lang="en" sz="2800" dirty="0"/>
              <a:t> </a:t>
            </a:r>
            <a:r>
              <a:rPr lang="en" sz="2800" dirty="0" err="1"/>
              <a:t>niet</a:t>
            </a:r>
            <a:r>
              <a:rPr lang="en" sz="2800" dirty="0" smtClean="0"/>
              <a:t>,’</a:t>
            </a:r>
            <a:r>
              <a:rPr lang="en-US" sz="2800" dirty="0" smtClean="0"/>
              <a:t> </a:t>
            </a:r>
            <a:r>
              <a:rPr lang="mr-IN" sz="2800" dirty="0" smtClean="0"/>
              <a:t>…</a:t>
            </a:r>
            <a:endParaRPr lang="en-US" sz="2800" dirty="0">
              <a:solidFill>
                <a:schemeClr val="tx2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233580" y="2706537"/>
            <a:ext cx="13179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400" dirty="0" smtClean="0">
                <a:solidFill>
                  <a:schemeClr val="accent1"/>
                </a:solidFill>
              </a:rPr>
              <a:t>Joh 9:1-3</a:t>
            </a:r>
            <a:endParaRPr lang="en-US" sz="24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4693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34095" y="837127"/>
            <a:ext cx="781747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chemeClr val="accent6"/>
                </a:solidFill>
                <a:latin typeface="Calibri" charset="0"/>
                <a:ea typeface="Calibri" charset="0"/>
                <a:cs typeface="Calibri" charset="0"/>
              </a:rPr>
              <a:t>God </a:t>
            </a:r>
            <a:r>
              <a:rPr lang="en-US" sz="4000" dirty="0" err="1" smtClean="0">
                <a:solidFill>
                  <a:schemeClr val="accent6"/>
                </a:solidFill>
                <a:latin typeface="Calibri" charset="0"/>
                <a:ea typeface="Calibri" charset="0"/>
                <a:cs typeface="Calibri" charset="0"/>
              </a:rPr>
              <a:t>straft</a:t>
            </a:r>
            <a:r>
              <a:rPr lang="en-US" sz="4000" dirty="0" smtClean="0">
                <a:solidFill>
                  <a:schemeClr val="accent6"/>
                </a:solidFill>
                <a:latin typeface="Calibri" charset="0"/>
                <a:ea typeface="Calibri" charset="0"/>
                <a:cs typeface="Calibri" charset="0"/>
              </a:rPr>
              <a:t> de </a:t>
            </a:r>
            <a:r>
              <a:rPr lang="en-US" sz="4000" dirty="0" err="1" smtClean="0">
                <a:solidFill>
                  <a:schemeClr val="accent6"/>
                </a:solidFill>
                <a:latin typeface="Calibri" charset="0"/>
                <a:ea typeface="Calibri" charset="0"/>
                <a:cs typeface="Calibri" charset="0"/>
              </a:rPr>
              <a:t>zonde</a:t>
            </a:r>
            <a:endParaRPr lang="en-US" sz="4000" dirty="0" smtClean="0">
              <a:solidFill>
                <a:schemeClr val="accent6"/>
              </a:solidFill>
              <a:latin typeface="Calibri" charset="0"/>
              <a:ea typeface="Calibri" charset="0"/>
              <a:cs typeface="Calibri" charset="0"/>
            </a:endParaRPr>
          </a:p>
          <a:p>
            <a:r>
              <a:rPr lang="en-US" sz="4000" dirty="0" err="1" smtClean="0">
                <a:latin typeface="Calibri" charset="0"/>
                <a:ea typeface="Calibri" charset="0"/>
                <a:cs typeface="Calibri" charset="0"/>
              </a:rPr>
              <a:t>Waarom</a:t>
            </a:r>
            <a:r>
              <a:rPr lang="en-US" sz="4000" dirty="0" smtClean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4000" dirty="0" err="1" smtClean="0">
                <a:latin typeface="Calibri" charset="0"/>
                <a:ea typeface="Calibri" charset="0"/>
                <a:cs typeface="Calibri" charset="0"/>
              </a:rPr>
              <a:t>treft</a:t>
            </a:r>
            <a:r>
              <a:rPr lang="en-US" sz="4000" dirty="0" smtClean="0">
                <a:latin typeface="Calibri" charset="0"/>
                <a:ea typeface="Calibri" charset="0"/>
                <a:cs typeface="Calibri" charset="0"/>
              </a:rPr>
              <a:t> het </a:t>
            </a:r>
            <a:r>
              <a:rPr lang="en-US" sz="4000" dirty="0" err="1" smtClean="0">
                <a:latin typeface="Calibri" charset="0"/>
                <a:ea typeface="Calibri" charset="0"/>
                <a:cs typeface="Calibri" charset="0"/>
              </a:rPr>
              <a:t>mij</a:t>
            </a:r>
            <a:r>
              <a:rPr lang="en-US" sz="4000" dirty="0" smtClean="0">
                <a:latin typeface="Calibri" charset="0"/>
                <a:ea typeface="Calibri" charset="0"/>
                <a:cs typeface="Calibri" charset="0"/>
              </a:rPr>
              <a:t>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34095" y="98566"/>
            <a:ext cx="48682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</a:rPr>
              <a:t>Elia </a:t>
            </a:r>
            <a:r>
              <a:rPr lang="en-US" sz="2400" dirty="0" err="1" smtClean="0">
                <a:solidFill>
                  <a:schemeClr val="accent1"/>
                </a:solidFill>
              </a:rPr>
              <a:t>gaat</a:t>
            </a:r>
            <a:r>
              <a:rPr lang="en-US" sz="2400" dirty="0" smtClean="0">
                <a:solidFill>
                  <a:schemeClr val="accent1"/>
                </a:solidFill>
              </a:rPr>
              <a:t> </a:t>
            </a:r>
            <a:r>
              <a:rPr lang="en-US" sz="2400" dirty="0" err="1" smtClean="0">
                <a:solidFill>
                  <a:schemeClr val="accent1"/>
                </a:solidFill>
              </a:rPr>
              <a:t>voor</a:t>
            </a:r>
            <a:r>
              <a:rPr lang="en-US" sz="2400" dirty="0" smtClean="0">
                <a:solidFill>
                  <a:schemeClr val="accent1"/>
                </a:solidFill>
              </a:rPr>
              <a:t> in </a:t>
            </a:r>
            <a:r>
              <a:rPr lang="en-US" sz="2400" dirty="0" err="1" smtClean="0">
                <a:solidFill>
                  <a:schemeClr val="accent1"/>
                </a:solidFill>
              </a:rPr>
              <a:t>opdragen</a:t>
            </a:r>
            <a:endParaRPr lang="en-US" sz="24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6963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34095" y="837127"/>
            <a:ext cx="781747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chemeClr val="accent6"/>
                </a:solidFill>
                <a:latin typeface="Calibri" charset="0"/>
                <a:ea typeface="Calibri" charset="0"/>
                <a:cs typeface="Calibri" charset="0"/>
              </a:rPr>
              <a:t>God </a:t>
            </a:r>
            <a:r>
              <a:rPr lang="en-US" sz="4000" dirty="0" err="1" smtClean="0">
                <a:solidFill>
                  <a:schemeClr val="accent6"/>
                </a:solidFill>
                <a:latin typeface="Calibri" charset="0"/>
                <a:ea typeface="Calibri" charset="0"/>
                <a:cs typeface="Calibri" charset="0"/>
              </a:rPr>
              <a:t>straft</a:t>
            </a:r>
            <a:r>
              <a:rPr lang="en-US" sz="4000" dirty="0" smtClean="0">
                <a:solidFill>
                  <a:schemeClr val="accent6"/>
                </a:solidFill>
                <a:latin typeface="Calibri" charset="0"/>
                <a:ea typeface="Calibri" charset="0"/>
                <a:cs typeface="Calibri" charset="0"/>
              </a:rPr>
              <a:t> de </a:t>
            </a:r>
            <a:r>
              <a:rPr lang="en-US" sz="4000" dirty="0" err="1" smtClean="0">
                <a:solidFill>
                  <a:schemeClr val="accent6"/>
                </a:solidFill>
                <a:latin typeface="Calibri" charset="0"/>
                <a:ea typeface="Calibri" charset="0"/>
                <a:cs typeface="Calibri" charset="0"/>
              </a:rPr>
              <a:t>zonde</a:t>
            </a:r>
            <a:endParaRPr lang="en-US" sz="4000" dirty="0" smtClean="0">
              <a:solidFill>
                <a:schemeClr val="accent6"/>
              </a:solidFill>
              <a:latin typeface="Calibri" charset="0"/>
              <a:ea typeface="Calibri" charset="0"/>
              <a:cs typeface="Calibri" charset="0"/>
            </a:endParaRPr>
          </a:p>
          <a:p>
            <a:r>
              <a:rPr lang="en-US" sz="4000" dirty="0" err="1" smtClean="0">
                <a:solidFill>
                  <a:schemeClr val="accent6"/>
                </a:solidFill>
                <a:latin typeface="Calibri" charset="0"/>
                <a:ea typeface="Calibri" charset="0"/>
                <a:cs typeface="Calibri" charset="0"/>
              </a:rPr>
              <a:t>Waarom</a:t>
            </a:r>
            <a:r>
              <a:rPr lang="en-US" sz="4000" dirty="0" smtClean="0">
                <a:solidFill>
                  <a:schemeClr val="accent6"/>
                </a:solidFill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4000" dirty="0" err="1" smtClean="0">
                <a:solidFill>
                  <a:schemeClr val="accent6"/>
                </a:solidFill>
                <a:latin typeface="Calibri" charset="0"/>
                <a:ea typeface="Calibri" charset="0"/>
                <a:cs typeface="Calibri" charset="0"/>
              </a:rPr>
              <a:t>treft</a:t>
            </a:r>
            <a:r>
              <a:rPr lang="en-US" sz="4000" dirty="0" smtClean="0">
                <a:solidFill>
                  <a:schemeClr val="accent6"/>
                </a:solidFill>
                <a:latin typeface="Calibri" charset="0"/>
                <a:ea typeface="Calibri" charset="0"/>
                <a:cs typeface="Calibri" charset="0"/>
              </a:rPr>
              <a:t> het </a:t>
            </a:r>
            <a:r>
              <a:rPr lang="en-US" sz="4000" dirty="0" err="1" smtClean="0">
                <a:solidFill>
                  <a:schemeClr val="accent6"/>
                </a:solidFill>
                <a:latin typeface="Calibri" charset="0"/>
                <a:ea typeface="Calibri" charset="0"/>
                <a:cs typeface="Calibri" charset="0"/>
              </a:rPr>
              <a:t>mij</a:t>
            </a:r>
            <a:r>
              <a:rPr lang="en-US" sz="4000" dirty="0" smtClean="0">
                <a:solidFill>
                  <a:schemeClr val="accent6"/>
                </a:solidFill>
                <a:latin typeface="Calibri" charset="0"/>
                <a:ea typeface="Calibri" charset="0"/>
                <a:cs typeface="Calibri" charset="0"/>
              </a:rPr>
              <a:t>?</a:t>
            </a:r>
          </a:p>
          <a:p>
            <a:r>
              <a:rPr lang="en-US" sz="4000" dirty="0" err="1" smtClean="0">
                <a:latin typeface="Calibri" charset="0"/>
                <a:ea typeface="Calibri" charset="0"/>
                <a:cs typeface="Calibri" charset="0"/>
              </a:rPr>
              <a:t>Ik</a:t>
            </a:r>
            <a:r>
              <a:rPr lang="en-US" sz="4000" dirty="0" smtClean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4000" dirty="0" err="1" smtClean="0">
                <a:latin typeface="Calibri" charset="0"/>
                <a:ea typeface="Calibri" charset="0"/>
                <a:cs typeface="Calibri" charset="0"/>
              </a:rPr>
              <a:t>krijg</a:t>
            </a:r>
            <a:r>
              <a:rPr lang="en-US" sz="4000" dirty="0" smtClean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4000" dirty="0" err="1" smtClean="0">
                <a:latin typeface="Calibri" charset="0"/>
                <a:ea typeface="Calibri" charset="0"/>
                <a:cs typeface="Calibri" charset="0"/>
              </a:rPr>
              <a:t>geen</a:t>
            </a:r>
            <a:r>
              <a:rPr lang="en-US" sz="4000" dirty="0" smtClean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4000" dirty="0" err="1" smtClean="0">
                <a:latin typeface="Calibri" charset="0"/>
                <a:ea typeface="Calibri" charset="0"/>
                <a:cs typeface="Calibri" charset="0"/>
              </a:rPr>
              <a:t>antwoord</a:t>
            </a:r>
            <a:r>
              <a:rPr lang="en-US" sz="4000" dirty="0" smtClean="0">
                <a:latin typeface="Calibri" charset="0"/>
                <a:ea typeface="Calibri" charset="0"/>
                <a:cs typeface="Calibri" charset="0"/>
              </a:rPr>
              <a:t> op </a:t>
            </a:r>
            <a:r>
              <a:rPr lang="en-US" sz="4000" dirty="0" err="1" smtClean="0">
                <a:latin typeface="Calibri" charset="0"/>
                <a:ea typeface="Calibri" charset="0"/>
                <a:cs typeface="Calibri" charset="0"/>
              </a:rPr>
              <a:t>mijn</a:t>
            </a:r>
            <a:r>
              <a:rPr lang="en-US" sz="4000" dirty="0" smtClean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4000" dirty="0" err="1" smtClean="0">
                <a:latin typeface="Calibri" charset="0"/>
                <a:ea typeface="Calibri" charset="0"/>
                <a:cs typeface="Calibri" charset="0"/>
              </a:rPr>
              <a:t>vraag</a:t>
            </a:r>
            <a:endParaRPr lang="en-US" sz="4000" dirty="0" smtClean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34095" y="98566"/>
            <a:ext cx="48682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</a:rPr>
              <a:t>Elia </a:t>
            </a:r>
            <a:r>
              <a:rPr lang="en-US" sz="2400" dirty="0" err="1" smtClean="0">
                <a:solidFill>
                  <a:schemeClr val="accent1"/>
                </a:solidFill>
              </a:rPr>
              <a:t>gaat</a:t>
            </a:r>
            <a:r>
              <a:rPr lang="en-US" sz="2400" dirty="0" smtClean="0">
                <a:solidFill>
                  <a:schemeClr val="accent1"/>
                </a:solidFill>
              </a:rPr>
              <a:t> </a:t>
            </a:r>
            <a:r>
              <a:rPr lang="en-US" sz="2400" dirty="0" err="1" smtClean="0">
                <a:solidFill>
                  <a:schemeClr val="accent1"/>
                </a:solidFill>
              </a:rPr>
              <a:t>voor</a:t>
            </a:r>
            <a:r>
              <a:rPr lang="en-US" sz="2400" dirty="0" smtClean="0">
                <a:solidFill>
                  <a:schemeClr val="accent1"/>
                </a:solidFill>
              </a:rPr>
              <a:t> in </a:t>
            </a:r>
            <a:r>
              <a:rPr lang="en-US" sz="2400" dirty="0" err="1" smtClean="0">
                <a:solidFill>
                  <a:schemeClr val="accent1"/>
                </a:solidFill>
              </a:rPr>
              <a:t>opdragen</a:t>
            </a:r>
            <a:endParaRPr lang="en-US" sz="2400" dirty="0">
              <a:solidFill>
                <a:schemeClr val="accent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87887" y="3514680"/>
            <a:ext cx="7263683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" sz="2800" dirty="0"/>
              <a:t>Elia was </a:t>
            </a:r>
            <a:r>
              <a:rPr lang="en" sz="2800" dirty="0" err="1"/>
              <a:t>een</a:t>
            </a:r>
            <a:r>
              <a:rPr lang="en" sz="2800" dirty="0"/>
              <a:t> </a:t>
            </a:r>
            <a:r>
              <a:rPr lang="en" sz="2800" dirty="0" err="1"/>
              <a:t>mens</a:t>
            </a:r>
            <a:r>
              <a:rPr lang="en" sz="2800" dirty="0"/>
              <a:t> </a:t>
            </a:r>
            <a:r>
              <a:rPr lang="en" sz="2800" dirty="0" err="1"/>
              <a:t>als</a:t>
            </a:r>
            <a:r>
              <a:rPr lang="en" sz="2800" dirty="0"/>
              <a:t> </a:t>
            </a:r>
            <a:r>
              <a:rPr lang="en" sz="2800" dirty="0" err="1"/>
              <a:t>wij</a:t>
            </a:r>
            <a:r>
              <a:rPr lang="en" sz="2800" dirty="0"/>
              <a:t>, </a:t>
            </a:r>
            <a:r>
              <a:rPr lang="en" sz="2800" dirty="0" err="1"/>
              <a:t>en</a:t>
            </a:r>
            <a:r>
              <a:rPr lang="en" sz="2800" dirty="0"/>
              <a:t> </a:t>
            </a:r>
            <a:r>
              <a:rPr lang="en" sz="2800" dirty="0" err="1"/>
              <a:t>nadat</a:t>
            </a:r>
            <a:r>
              <a:rPr lang="en" sz="2800" dirty="0"/>
              <a:t> </a:t>
            </a:r>
            <a:r>
              <a:rPr lang="en" sz="2800" dirty="0" err="1"/>
              <a:t>hij</a:t>
            </a:r>
            <a:r>
              <a:rPr lang="en" sz="2800" dirty="0"/>
              <a:t> </a:t>
            </a:r>
            <a:r>
              <a:rPr lang="en" sz="2800" dirty="0" err="1"/>
              <a:t>vurig</a:t>
            </a:r>
            <a:r>
              <a:rPr lang="en" sz="2800" dirty="0"/>
              <a:t> had </a:t>
            </a:r>
            <a:r>
              <a:rPr lang="en" sz="2800" dirty="0" err="1"/>
              <a:t>gebeden</a:t>
            </a:r>
            <a:r>
              <a:rPr lang="en" sz="2800" dirty="0"/>
              <a:t> </a:t>
            </a:r>
            <a:r>
              <a:rPr lang="en" sz="2800" dirty="0" err="1"/>
              <a:t>dat</a:t>
            </a:r>
            <a:r>
              <a:rPr lang="en" sz="2800" dirty="0"/>
              <a:t> het </a:t>
            </a:r>
            <a:r>
              <a:rPr lang="en" sz="2800" dirty="0" err="1"/>
              <a:t>niet</a:t>
            </a:r>
            <a:r>
              <a:rPr lang="en" sz="2800" dirty="0"/>
              <a:t> </a:t>
            </a:r>
            <a:r>
              <a:rPr lang="en" sz="2800" dirty="0" err="1"/>
              <a:t>zou</a:t>
            </a:r>
            <a:r>
              <a:rPr lang="en" sz="2800" dirty="0"/>
              <a:t> </a:t>
            </a:r>
            <a:r>
              <a:rPr lang="en" sz="2800" dirty="0" err="1"/>
              <a:t>regenen</a:t>
            </a:r>
            <a:r>
              <a:rPr lang="en" sz="2800" dirty="0"/>
              <a:t>, is </a:t>
            </a:r>
            <a:r>
              <a:rPr lang="en" sz="2800" dirty="0" err="1"/>
              <a:t>er</a:t>
            </a:r>
            <a:r>
              <a:rPr lang="en" sz="2800" dirty="0"/>
              <a:t> </a:t>
            </a:r>
            <a:r>
              <a:rPr lang="en" sz="2800" dirty="0" err="1"/>
              <a:t>drieëneenhalf</a:t>
            </a:r>
            <a:r>
              <a:rPr lang="en" sz="2800" dirty="0"/>
              <a:t> </a:t>
            </a:r>
            <a:r>
              <a:rPr lang="en" sz="2800" dirty="0" err="1"/>
              <a:t>jaar</a:t>
            </a:r>
            <a:r>
              <a:rPr lang="en" sz="2800" dirty="0"/>
              <a:t> </a:t>
            </a:r>
            <a:r>
              <a:rPr lang="en" sz="2800" dirty="0" err="1"/>
              <a:t>lang</a:t>
            </a:r>
            <a:r>
              <a:rPr lang="en" sz="2800" dirty="0"/>
              <a:t> </a:t>
            </a:r>
            <a:r>
              <a:rPr lang="en" sz="2800" dirty="0" err="1"/>
              <a:t>geen</a:t>
            </a:r>
            <a:r>
              <a:rPr lang="en" sz="2800" dirty="0"/>
              <a:t> regen </a:t>
            </a:r>
            <a:r>
              <a:rPr lang="en" sz="2800" dirty="0" err="1"/>
              <a:t>gevallen</a:t>
            </a:r>
            <a:r>
              <a:rPr lang="en" sz="2800" dirty="0"/>
              <a:t> op het land. </a:t>
            </a:r>
            <a:r>
              <a:rPr lang="en" sz="2800" dirty="0" err="1" smtClean="0"/>
              <a:t>Toen</a:t>
            </a:r>
            <a:r>
              <a:rPr lang="en" sz="2800" dirty="0" smtClean="0"/>
              <a:t> </a:t>
            </a:r>
            <a:r>
              <a:rPr lang="en" sz="2800" dirty="0"/>
              <a:t>bad </a:t>
            </a:r>
            <a:r>
              <a:rPr lang="en" sz="2800" dirty="0" err="1"/>
              <a:t>hij</a:t>
            </a:r>
            <a:r>
              <a:rPr lang="en" sz="2800" dirty="0"/>
              <a:t> </a:t>
            </a:r>
            <a:r>
              <a:rPr lang="en" sz="2800" dirty="0" err="1"/>
              <a:t>opnieuw</a:t>
            </a:r>
            <a:r>
              <a:rPr lang="en" sz="2800" dirty="0"/>
              <a:t>, </a:t>
            </a:r>
            <a:r>
              <a:rPr lang="en" sz="2800" dirty="0" err="1"/>
              <a:t>en</a:t>
            </a:r>
            <a:r>
              <a:rPr lang="en" sz="2800" dirty="0"/>
              <a:t> de </a:t>
            </a:r>
            <a:r>
              <a:rPr lang="en" sz="2800" dirty="0" err="1"/>
              <a:t>hemel</a:t>
            </a:r>
            <a:r>
              <a:rPr lang="en" sz="2800" dirty="0"/>
              <a:t> </a:t>
            </a:r>
            <a:r>
              <a:rPr lang="en" sz="2800" dirty="0" err="1"/>
              <a:t>gaf</a:t>
            </a:r>
            <a:r>
              <a:rPr lang="en" sz="2800" dirty="0"/>
              <a:t> regen, </a:t>
            </a:r>
            <a:r>
              <a:rPr lang="en" sz="2800" dirty="0" err="1"/>
              <a:t>en</a:t>
            </a:r>
            <a:r>
              <a:rPr lang="en" sz="2800" dirty="0"/>
              <a:t> het land </a:t>
            </a:r>
            <a:r>
              <a:rPr lang="en" sz="2800" dirty="0" err="1"/>
              <a:t>bracht</a:t>
            </a:r>
            <a:r>
              <a:rPr lang="en" sz="2800" dirty="0"/>
              <a:t> </a:t>
            </a:r>
            <a:r>
              <a:rPr lang="en" sz="2800" dirty="0" err="1"/>
              <a:t>zijn</a:t>
            </a:r>
            <a:r>
              <a:rPr lang="en" sz="2800" dirty="0"/>
              <a:t> </a:t>
            </a:r>
            <a:r>
              <a:rPr lang="en" sz="2800" dirty="0" err="1"/>
              <a:t>vrucht</a:t>
            </a:r>
            <a:r>
              <a:rPr lang="en" sz="2800" dirty="0"/>
              <a:t> </a:t>
            </a:r>
            <a:r>
              <a:rPr lang="en" sz="2800" dirty="0" err="1"/>
              <a:t>weer</a:t>
            </a:r>
            <a:r>
              <a:rPr lang="en" sz="2800" dirty="0"/>
              <a:t> </a:t>
            </a:r>
            <a:r>
              <a:rPr lang="en" sz="2800" dirty="0" err="1"/>
              <a:t>voort</a:t>
            </a:r>
            <a:r>
              <a:rPr lang="en" sz="2800" dirty="0"/>
              <a:t>.</a:t>
            </a:r>
            <a:endParaRPr lang="en-US" sz="2800" dirty="0">
              <a:solidFill>
                <a:schemeClr val="tx2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908171" y="3053015"/>
            <a:ext cx="16433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cs-CZ" sz="2400" dirty="0" smtClean="0">
                <a:solidFill>
                  <a:schemeClr val="accent1"/>
                </a:solidFill>
              </a:rPr>
              <a:t>Jak 5:17, 18</a:t>
            </a:r>
            <a:endParaRPr lang="en-US" sz="24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2175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E3DA18C2-75F1-4980-A5F0-165F6F71DE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119</TotalTime>
  <Words>410</Words>
  <Application>Microsoft Macintosh PowerPoint</Application>
  <PresentationFormat>On-screen Show (4:3)</PresentationFormat>
  <Paragraphs>46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Calibri</vt:lpstr>
      <vt:lpstr>Calibri Light</vt:lpstr>
      <vt:lpstr>Mangal</vt:lpstr>
      <vt:lpstr>Retrospect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15.0031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Reinate Cramer</dc:creator>
  <cp:lastModifiedBy>Reinate Cramer</cp:lastModifiedBy>
  <cp:revision>10</cp:revision>
  <dcterms:created xsi:type="dcterms:W3CDTF">2017-03-07T12:56:55Z</dcterms:created>
  <dcterms:modified xsi:type="dcterms:W3CDTF">2017-07-12T13:32:56Z</dcterms:modified>
</cp:coreProperties>
</file>