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8" r:id="rId3"/>
    <p:sldId id="276" r:id="rId4"/>
    <p:sldId id="258" r:id="rId5"/>
    <p:sldId id="274" r:id="rId6"/>
    <p:sldId id="269" r:id="rId7"/>
    <p:sldId id="273" r:id="rId8"/>
    <p:sldId id="272" r:id="rId9"/>
    <p:sldId id="271" r:id="rId10"/>
    <p:sldId id="270" r:id="rId11"/>
    <p:sldId id="275" r:id="rId12"/>
    <p:sldId id="260" r:id="rId13"/>
    <p:sldId id="259" r:id="rId14"/>
    <p:sldId id="261" r:id="rId15"/>
    <p:sldId id="262" r:id="rId16"/>
    <p:sldId id="263" r:id="rId17"/>
    <p:sldId id="264" r:id="rId18"/>
    <p:sldId id="265" r:id="rId19"/>
    <p:sldId id="266" r:id="rId20"/>
    <p:sldId id="277" r:id="rId21"/>
    <p:sldId id="267" r:id="rId22"/>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57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smtClean="0"/>
              <a:t>Klik om de stijl te bewerken</a:t>
            </a:r>
            <a:endParaRPr lang="nl-NL"/>
          </a:p>
        </p:txBody>
      </p:sp>
      <p:sp>
        <p:nvSpPr>
          <p:cNvPr id="3" name="O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het opmaakprofiel van de modelondertitel te bewerken</a:t>
            </a:r>
            <a:endParaRPr lang="nl-NL"/>
          </a:p>
        </p:txBody>
      </p:sp>
      <p:sp>
        <p:nvSpPr>
          <p:cNvPr id="4" name="Tijdelijke aanduiding voor datum 3"/>
          <p:cNvSpPr>
            <a:spLocks noGrp="1"/>
          </p:cNvSpPr>
          <p:nvPr>
            <p:ph type="dt" sz="half" idx="10"/>
          </p:nvPr>
        </p:nvSpPr>
        <p:spPr/>
        <p:txBody>
          <a:bodyPr/>
          <a:lstStyle/>
          <a:p>
            <a:fld id="{3DFF32A1-0D90-4937-ABEC-9629D193F36B}" type="datetimeFigureOut">
              <a:rPr lang="nl-NL" smtClean="0"/>
              <a:pPr/>
              <a:t>26-9-2014</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836ED8A9-4CD2-47D2-B157-61254D8E26D1}" type="slidenum">
              <a:rPr lang="nl-NL" smtClean="0"/>
              <a:pPr/>
              <a:t>‹nr.›</a:t>
            </a:fld>
            <a:endParaRPr lang="nl-N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3DFF32A1-0D90-4937-ABEC-9629D193F36B}" type="datetimeFigureOut">
              <a:rPr lang="nl-NL" smtClean="0"/>
              <a:pPr/>
              <a:t>26-9-2014</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836ED8A9-4CD2-47D2-B157-61254D8E26D1}" type="slidenum">
              <a:rPr lang="nl-NL" smtClean="0"/>
              <a:pPr/>
              <a:t>‹nr.›</a:t>
            </a:fld>
            <a:endParaRPr lang="nl-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3DFF32A1-0D90-4937-ABEC-9629D193F36B}" type="datetimeFigureOut">
              <a:rPr lang="nl-NL" smtClean="0"/>
              <a:pPr/>
              <a:t>26-9-2014</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836ED8A9-4CD2-47D2-B157-61254D8E26D1}" type="slidenum">
              <a:rPr lang="nl-NL" smtClean="0"/>
              <a:pPr/>
              <a:t>‹nr.›</a:t>
            </a:fld>
            <a:endParaRPr lang="nl-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3DFF32A1-0D90-4937-ABEC-9629D193F36B}" type="datetimeFigureOut">
              <a:rPr lang="nl-NL" smtClean="0"/>
              <a:pPr/>
              <a:t>26-9-2014</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836ED8A9-4CD2-47D2-B157-61254D8E26D1}" type="slidenum">
              <a:rPr lang="nl-NL" smtClean="0"/>
              <a:pPr/>
              <a:t>‹nr.›</a:t>
            </a:fld>
            <a:endParaRPr lang="nl-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smtClean="0"/>
              <a:t>Klik om de stijl te bewerken</a:t>
            </a:r>
            <a:endParaRPr lang="nl-NL"/>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p>
            <a:fld id="{3DFF32A1-0D90-4937-ABEC-9629D193F36B}" type="datetimeFigureOut">
              <a:rPr lang="nl-NL" smtClean="0"/>
              <a:pPr/>
              <a:t>26-9-2014</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836ED8A9-4CD2-47D2-B157-61254D8E26D1}" type="slidenum">
              <a:rPr lang="nl-NL" smtClean="0"/>
              <a:pPr/>
              <a:t>‹nr.›</a:t>
            </a:fld>
            <a:endParaRPr lang="nl-N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p>
            <a:fld id="{3DFF32A1-0D90-4937-ABEC-9629D193F36B}" type="datetimeFigureOut">
              <a:rPr lang="nl-NL" smtClean="0"/>
              <a:pPr/>
              <a:t>26-9-2014</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836ED8A9-4CD2-47D2-B157-61254D8E26D1}" type="slidenum">
              <a:rPr lang="nl-NL" smtClean="0"/>
              <a:pPr/>
              <a:t>‹nr.›</a:t>
            </a:fld>
            <a:endParaRPr lang="nl-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smtClean="0"/>
              <a:t>Klik om de stijl te bewerken</a:t>
            </a:r>
            <a:endParaRPr lang="nl-NL"/>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p>
            <a:fld id="{3DFF32A1-0D90-4937-ABEC-9629D193F36B}" type="datetimeFigureOut">
              <a:rPr lang="nl-NL" smtClean="0"/>
              <a:pPr/>
              <a:t>26-9-2014</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836ED8A9-4CD2-47D2-B157-61254D8E26D1}" type="slidenum">
              <a:rPr lang="nl-NL" smtClean="0"/>
              <a:pPr/>
              <a:t>‹nr.›</a:t>
            </a:fld>
            <a:endParaRPr lang="nl-N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2"/>
          <p:cNvSpPr>
            <a:spLocks noGrp="1"/>
          </p:cNvSpPr>
          <p:nvPr>
            <p:ph type="dt" sz="half" idx="10"/>
          </p:nvPr>
        </p:nvSpPr>
        <p:spPr/>
        <p:txBody>
          <a:bodyPr/>
          <a:lstStyle/>
          <a:p>
            <a:fld id="{3DFF32A1-0D90-4937-ABEC-9629D193F36B}" type="datetimeFigureOut">
              <a:rPr lang="nl-NL" smtClean="0"/>
              <a:pPr/>
              <a:t>26-9-2014</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836ED8A9-4CD2-47D2-B157-61254D8E26D1}" type="slidenum">
              <a:rPr lang="nl-NL" smtClean="0"/>
              <a:pPr/>
              <a:t>‹nr.›</a:t>
            </a:fld>
            <a:endParaRPr lang="nl-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3DFF32A1-0D90-4937-ABEC-9629D193F36B}" type="datetimeFigureOut">
              <a:rPr lang="nl-NL" smtClean="0"/>
              <a:pPr/>
              <a:t>26-9-2014</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836ED8A9-4CD2-47D2-B157-61254D8E26D1}" type="slidenum">
              <a:rPr lang="nl-NL" smtClean="0"/>
              <a:pPr/>
              <a:t>‹nr.›</a:t>
            </a:fld>
            <a:endParaRPr lang="nl-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smtClean="0"/>
              <a:t>Klik om de stijl te bewerken</a:t>
            </a:r>
            <a:endParaRPr lang="nl-NL"/>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3DFF32A1-0D90-4937-ABEC-9629D193F36B}" type="datetimeFigureOut">
              <a:rPr lang="nl-NL" smtClean="0"/>
              <a:pPr/>
              <a:t>26-9-2014</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836ED8A9-4CD2-47D2-B157-61254D8E26D1}" type="slidenum">
              <a:rPr lang="nl-NL" smtClean="0"/>
              <a:pPr/>
              <a:t>‹nr.›</a:t>
            </a:fld>
            <a:endParaRPr lang="nl-N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smtClean="0"/>
              <a:t>Klik om de stijl te bewerken</a:t>
            </a:r>
            <a:endParaRPr lang="nl-NL"/>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3DFF32A1-0D90-4937-ABEC-9629D193F36B}" type="datetimeFigureOut">
              <a:rPr lang="nl-NL" smtClean="0"/>
              <a:pPr/>
              <a:t>26-9-2014</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836ED8A9-4CD2-47D2-B157-61254D8E26D1}" type="slidenum">
              <a:rPr lang="nl-NL" smtClean="0"/>
              <a:pPr/>
              <a:t>‹nr.›</a:t>
            </a:fld>
            <a:endParaRPr lang="nl-N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smtClean="0"/>
              <a:t>Klik om de stijl te bewerken</a:t>
            </a:r>
            <a:endParaRPr lang="nl-NL"/>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DFF32A1-0D90-4937-ABEC-9629D193F36B}" type="datetimeFigureOut">
              <a:rPr lang="nl-NL" smtClean="0"/>
              <a:pPr/>
              <a:t>26-9-2014</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36ED8A9-4CD2-47D2-B157-61254D8E26D1}" type="slidenum">
              <a:rPr lang="nl-NL" smtClean="0"/>
              <a:pPr/>
              <a:t>‹nr.›</a:t>
            </a:fld>
            <a:endParaRPr lang="nl-NL"/>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9.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9.xml"/></Relationships>
</file>

<file path=ppt/slides/_rels/slide1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9.xml"/></Relationships>
</file>

<file path=ppt/slides/_rels/slide1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9.xml"/></Relationships>
</file>

<file path=ppt/slides/_rels/slide1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9.xml"/></Relationships>
</file>

<file path=ppt/slides/_rels/slide1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9.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a:xfrm>
            <a:off x="457200" y="836712"/>
            <a:ext cx="8229600" cy="5289451"/>
          </a:xfrm>
        </p:spPr>
        <p:txBody>
          <a:bodyPr>
            <a:noAutofit/>
          </a:bodyPr>
          <a:lstStyle/>
          <a:p>
            <a:pPr>
              <a:buNone/>
            </a:pPr>
            <a:r>
              <a:rPr lang="nl-NL" sz="5400" dirty="0" smtClean="0"/>
              <a:t>De waarheid is massief</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ijdelijke aanduiding voor inhoud 3"/>
          <p:cNvGraphicFramePr>
            <a:graphicFrameLocks noGrp="1"/>
          </p:cNvGraphicFramePr>
          <p:nvPr>
            <p:ph idx="1"/>
          </p:nvPr>
        </p:nvGraphicFramePr>
        <p:xfrm>
          <a:off x="0" y="404664"/>
          <a:ext cx="9144000" cy="6035040"/>
        </p:xfrm>
        <a:graphic>
          <a:graphicData uri="http://schemas.openxmlformats.org/drawingml/2006/table">
            <a:tbl>
              <a:tblPr firstRow="1" bandRow="1">
                <a:tableStyleId>{2D5ABB26-0587-4C30-8999-92F81FD0307C}</a:tableStyleId>
              </a:tblPr>
              <a:tblGrid>
                <a:gridCol w="4139952"/>
                <a:gridCol w="5004048"/>
              </a:tblGrid>
              <a:tr h="2057672">
                <a:tc>
                  <a:txBody>
                    <a:bodyPr/>
                    <a:lstStyle/>
                    <a:p>
                      <a:r>
                        <a:rPr lang="nl-NL" sz="2700" dirty="0" smtClean="0">
                          <a:solidFill>
                            <a:schemeClr val="bg1">
                              <a:lumMod val="50000"/>
                              <a:lumOff val="50000"/>
                            </a:schemeClr>
                          </a:solidFill>
                        </a:rPr>
                        <a:t>6.</a:t>
                      </a:r>
                      <a:r>
                        <a:rPr lang="nl-NL" sz="2700" baseline="0" dirty="0" smtClean="0">
                          <a:solidFill>
                            <a:schemeClr val="bg1">
                              <a:lumMod val="50000"/>
                              <a:lumOff val="50000"/>
                            </a:schemeClr>
                          </a:solidFill>
                        </a:rPr>
                        <a:t> </a:t>
                      </a:r>
                      <a:r>
                        <a:rPr lang="nl-NL" sz="2700" kern="1200" dirty="0" smtClean="0">
                          <a:solidFill>
                            <a:schemeClr val="bg1">
                              <a:lumMod val="50000"/>
                              <a:lumOff val="50000"/>
                            </a:schemeClr>
                          </a:solidFill>
                          <a:latin typeface="+mn-lt"/>
                          <a:ea typeface="+mn-ea"/>
                          <a:cs typeface="+mn-cs"/>
                        </a:rPr>
                        <a:t>Als we zeggen dat we met hem verbonden zijn terwijl we onze weg in het duister gaan, liegen we en leven we niet volgens de waarheid.</a:t>
                      </a:r>
                    </a:p>
                  </a:txBody>
                  <a:tcPr/>
                </a:tc>
                <a:tc>
                  <a:txBody>
                    <a:bodyPr/>
                    <a:lstStyle/>
                    <a:p>
                      <a:r>
                        <a:rPr lang="nl-NL" sz="2700" dirty="0" smtClean="0">
                          <a:solidFill>
                            <a:schemeClr val="bg1">
                              <a:lumMod val="50000"/>
                              <a:lumOff val="50000"/>
                            </a:schemeClr>
                          </a:solidFill>
                        </a:rPr>
                        <a:t>7. </a:t>
                      </a:r>
                      <a:r>
                        <a:rPr lang="nl-NL" sz="2700" kern="1200" dirty="0" smtClean="0">
                          <a:solidFill>
                            <a:schemeClr val="bg1">
                              <a:lumMod val="50000"/>
                              <a:lumOff val="50000"/>
                            </a:schemeClr>
                          </a:solidFill>
                          <a:latin typeface="+mn-lt"/>
                          <a:ea typeface="+mn-ea"/>
                          <a:cs typeface="+mn-cs"/>
                        </a:rPr>
                        <a:t>Maar gaan we onze weg in het licht, zoals hijzelf in het licht is, dan zijn we met elkaar verbonden en reinigt het bloed van Jezus, zijn Zoon, ons van alle zonde.</a:t>
                      </a:r>
                    </a:p>
                  </a:txBody>
                  <a:tcPr/>
                </a:tc>
              </a:tr>
              <a:tr h="1665734">
                <a:tc>
                  <a:txBody>
                    <a:bodyPr/>
                    <a:lstStyle/>
                    <a:p>
                      <a:r>
                        <a:rPr lang="nl-NL" sz="2700" dirty="0" smtClean="0">
                          <a:solidFill>
                            <a:schemeClr val="bg1">
                              <a:lumMod val="50000"/>
                              <a:lumOff val="50000"/>
                            </a:schemeClr>
                          </a:solidFill>
                        </a:rPr>
                        <a:t>8. </a:t>
                      </a:r>
                      <a:r>
                        <a:rPr lang="nl-NL" sz="2700" kern="1200" dirty="0" smtClean="0">
                          <a:solidFill>
                            <a:schemeClr val="bg1">
                              <a:lumMod val="50000"/>
                              <a:lumOff val="50000"/>
                            </a:schemeClr>
                          </a:solidFill>
                          <a:latin typeface="+mn-lt"/>
                          <a:ea typeface="+mn-ea"/>
                          <a:cs typeface="+mn-cs"/>
                        </a:rPr>
                        <a:t>Als we zeggen dat we de zonde niet kennen, </a:t>
                      </a:r>
                      <a:r>
                        <a:rPr lang="nl-NL" sz="2700" kern="1200" dirty="0" err="1" smtClean="0">
                          <a:solidFill>
                            <a:schemeClr val="bg1">
                              <a:lumMod val="50000"/>
                              <a:lumOff val="50000"/>
                            </a:schemeClr>
                          </a:solidFill>
                          <a:latin typeface="+mn-lt"/>
                          <a:ea typeface="+mn-ea"/>
                          <a:cs typeface="+mn-cs"/>
                        </a:rPr>
                        <a:t>mis-leiden</a:t>
                      </a:r>
                      <a:r>
                        <a:rPr lang="nl-NL" sz="2700" kern="1200" dirty="0" smtClean="0">
                          <a:solidFill>
                            <a:schemeClr val="bg1">
                              <a:lumMod val="50000"/>
                              <a:lumOff val="50000"/>
                            </a:schemeClr>
                          </a:solidFill>
                          <a:latin typeface="+mn-lt"/>
                          <a:ea typeface="+mn-ea"/>
                          <a:cs typeface="+mn-cs"/>
                        </a:rPr>
                        <a:t> we onszelf en is de waarheid niet in ons.</a:t>
                      </a:r>
                    </a:p>
                  </a:txBody>
                  <a:tcPr/>
                </a:tc>
                <a:tc>
                  <a:txBody>
                    <a:bodyPr/>
                    <a:lstStyle/>
                    <a:p>
                      <a:r>
                        <a:rPr lang="nl-NL" sz="2700" dirty="0" smtClean="0">
                          <a:solidFill>
                            <a:schemeClr val="bg1">
                              <a:lumMod val="50000"/>
                              <a:lumOff val="50000"/>
                            </a:schemeClr>
                          </a:solidFill>
                        </a:rPr>
                        <a:t>9. </a:t>
                      </a:r>
                      <a:r>
                        <a:rPr lang="nl-NL" sz="2700" kern="1200" dirty="0" smtClean="0">
                          <a:solidFill>
                            <a:schemeClr val="bg1">
                              <a:lumMod val="50000"/>
                              <a:lumOff val="50000"/>
                            </a:schemeClr>
                          </a:solidFill>
                          <a:latin typeface="+mn-lt"/>
                          <a:ea typeface="+mn-ea"/>
                          <a:cs typeface="+mn-cs"/>
                        </a:rPr>
                        <a:t>Belijden we onze zonden, dan zal hij, die trouw en rechtvaardig is, ons onze zonden vergeven en ons reinigen van alle kwaad.</a:t>
                      </a:r>
                      <a:endParaRPr lang="nl-NL" sz="2700" dirty="0">
                        <a:solidFill>
                          <a:schemeClr val="bg1">
                            <a:lumMod val="50000"/>
                            <a:lumOff val="50000"/>
                          </a:schemeClr>
                        </a:solidFill>
                      </a:endParaRPr>
                    </a:p>
                  </a:txBody>
                  <a:tcPr/>
                </a:tc>
              </a:tr>
              <a:tr h="1665734">
                <a:tc>
                  <a:txBody>
                    <a:bodyPr/>
                    <a:lstStyle/>
                    <a:p>
                      <a:r>
                        <a:rPr lang="nl-NL" sz="2700" dirty="0" smtClean="0">
                          <a:solidFill>
                            <a:schemeClr val="bg1">
                              <a:lumMod val="50000"/>
                              <a:lumOff val="50000"/>
                            </a:schemeClr>
                          </a:solidFill>
                        </a:rPr>
                        <a:t>10. </a:t>
                      </a:r>
                      <a:r>
                        <a:rPr lang="nl-NL" sz="2700" kern="1200" dirty="0" smtClean="0">
                          <a:solidFill>
                            <a:schemeClr val="bg1">
                              <a:lumMod val="50000"/>
                              <a:lumOff val="50000"/>
                            </a:schemeClr>
                          </a:solidFill>
                          <a:latin typeface="+mn-lt"/>
                          <a:ea typeface="+mn-ea"/>
                          <a:cs typeface="+mn-cs"/>
                        </a:rPr>
                        <a:t>Als we zeggen dat we nooit gezondigd hebben, maken we hem tot een leugenaar en is zijn woord niet in ons.</a:t>
                      </a:r>
                    </a:p>
                  </a:txBody>
                  <a:tcPr/>
                </a:tc>
                <a:tc>
                  <a:txBody>
                    <a:bodyPr/>
                    <a:lstStyle/>
                    <a:p>
                      <a:r>
                        <a:rPr lang="nl-NL" sz="2700" kern="1200" dirty="0" smtClean="0">
                          <a:solidFill>
                            <a:schemeClr val="tx1"/>
                          </a:solidFill>
                          <a:latin typeface="+mn-lt"/>
                          <a:ea typeface="+mn-ea"/>
                          <a:cs typeface="+mn-cs"/>
                        </a:rPr>
                        <a:t>1b. Mocht een van u echter toch</a:t>
                      </a:r>
                    </a:p>
                    <a:p>
                      <a:r>
                        <a:rPr lang="nl-NL" sz="2700" kern="1200" dirty="0" smtClean="0">
                          <a:solidFill>
                            <a:schemeClr val="tx1"/>
                          </a:solidFill>
                          <a:latin typeface="+mn-lt"/>
                          <a:ea typeface="+mn-ea"/>
                          <a:cs typeface="+mn-cs"/>
                        </a:rPr>
                        <a:t>zondigen, dan hebben wij een pleitbezorger bij de Vader: Jezus Christus, de rechtvaardige. </a:t>
                      </a:r>
                    </a:p>
                  </a:txBody>
                  <a:tcPr/>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a:xfrm>
            <a:off x="457200" y="836712"/>
            <a:ext cx="8229600" cy="5289451"/>
          </a:xfrm>
        </p:spPr>
        <p:txBody>
          <a:bodyPr>
            <a:noAutofit/>
          </a:bodyPr>
          <a:lstStyle/>
          <a:p>
            <a:pPr>
              <a:buNone/>
            </a:pPr>
            <a:r>
              <a:rPr lang="nl-NL" sz="5400" dirty="0" smtClean="0">
                <a:solidFill>
                  <a:schemeClr val="bg1">
                    <a:lumMod val="65000"/>
                    <a:lumOff val="35000"/>
                  </a:schemeClr>
                </a:solidFill>
              </a:rPr>
              <a:t>De waarheid is massief</a:t>
            </a:r>
          </a:p>
          <a:p>
            <a:pPr>
              <a:buNone/>
            </a:pPr>
            <a:r>
              <a:rPr lang="nl-NL" sz="5400" dirty="0" smtClean="0"/>
              <a:t>Maar anders dan je denkt</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a:xfrm>
            <a:off x="457200" y="836712"/>
            <a:ext cx="8229600" cy="5289451"/>
          </a:xfrm>
        </p:spPr>
        <p:txBody>
          <a:bodyPr>
            <a:noAutofit/>
          </a:bodyPr>
          <a:lstStyle/>
          <a:p>
            <a:pPr>
              <a:buNone/>
            </a:pPr>
            <a:r>
              <a:rPr lang="nl-NL" sz="5400" dirty="0" smtClean="0">
                <a:solidFill>
                  <a:schemeClr val="bg1">
                    <a:lumMod val="65000"/>
                    <a:lumOff val="35000"/>
                  </a:schemeClr>
                </a:solidFill>
              </a:rPr>
              <a:t>De waarheid is massief</a:t>
            </a:r>
          </a:p>
          <a:p>
            <a:pPr>
              <a:buNone/>
            </a:pPr>
            <a:r>
              <a:rPr lang="nl-NL" sz="5400" dirty="0" smtClean="0">
                <a:solidFill>
                  <a:schemeClr val="bg1">
                    <a:lumMod val="65000"/>
                    <a:lumOff val="35000"/>
                  </a:schemeClr>
                </a:solidFill>
              </a:rPr>
              <a:t>Maar anders dan je denkt</a:t>
            </a:r>
          </a:p>
          <a:p>
            <a:pPr>
              <a:buNone/>
            </a:pPr>
            <a:r>
              <a:rPr lang="nl-NL" sz="5400" dirty="0" smtClean="0"/>
              <a:t>Laat je doorlichten door </a:t>
            </a:r>
            <a:br>
              <a:rPr lang="nl-NL" sz="5400" dirty="0" smtClean="0"/>
            </a:br>
            <a:r>
              <a:rPr lang="nl-NL" sz="5400" dirty="0" smtClean="0"/>
              <a:t>die waarheid</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a:xfrm>
            <a:off x="457200" y="836712"/>
            <a:ext cx="8229600" cy="5289451"/>
          </a:xfrm>
        </p:spPr>
        <p:txBody>
          <a:bodyPr>
            <a:noAutofit/>
          </a:bodyPr>
          <a:lstStyle/>
          <a:p>
            <a:pPr>
              <a:buNone/>
            </a:pPr>
            <a:r>
              <a:rPr lang="nl-NL" sz="5400" dirty="0" smtClean="0">
                <a:solidFill>
                  <a:schemeClr val="bg1">
                    <a:lumMod val="65000"/>
                    <a:lumOff val="35000"/>
                  </a:schemeClr>
                </a:solidFill>
              </a:rPr>
              <a:t>De waarheid is massief</a:t>
            </a:r>
          </a:p>
          <a:p>
            <a:pPr>
              <a:buNone/>
            </a:pPr>
            <a:r>
              <a:rPr lang="nl-NL" sz="5400" dirty="0" smtClean="0">
                <a:solidFill>
                  <a:schemeClr val="bg1">
                    <a:lumMod val="65000"/>
                    <a:lumOff val="35000"/>
                  </a:schemeClr>
                </a:solidFill>
              </a:rPr>
              <a:t>Maar anders dan je denkt</a:t>
            </a:r>
          </a:p>
          <a:p>
            <a:pPr>
              <a:buNone/>
            </a:pPr>
            <a:r>
              <a:rPr lang="nl-NL" sz="5400" dirty="0" smtClean="0">
                <a:solidFill>
                  <a:schemeClr val="bg1">
                    <a:lumMod val="65000"/>
                    <a:lumOff val="35000"/>
                  </a:schemeClr>
                </a:solidFill>
              </a:rPr>
              <a:t>Laat je doorlichten door </a:t>
            </a:r>
            <a:br>
              <a:rPr lang="nl-NL" sz="5400" dirty="0" smtClean="0">
                <a:solidFill>
                  <a:schemeClr val="bg1">
                    <a:lumMod val="65000"/>
                    <a:lumOff val="35000"/>
                  </a:schemeClr>
                </a:solidFill>
              </a:rPr>
            </a:br>
            <a:r>
              <a:rPr lang="nl-NL" sz="5400" dirty="0" smtClean="0">
                <a:solidFill>
                  <a:schemeClr val="bg1">
                    <a:lumMod val="65000"/>
                    <a:lumOff val="35000"/>
                  </a:schemeClr>
                </a:solidFill>
              </a:rPr>
              <a:t>die waarheid</a:t>
            </a:r>
          </a:p>
          <a:p>
            <a:pPr>
              <a:buNone/>
            </a:pPr>
            <a:r>
              <a:rPr lang="nl-NL" sz="5400" dirty="0" smtClean="0"/>
              <a:t>Want dat schept een band</a:t>
            </a:r>
            <a:endParaRPr lang="nl-NL" sz="54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Tijdelijke aanduiding voor afbeelding 4" descr="1Joh_verbonden1.jpg"/>
          <p:cNvPicPr>
            <a:picLocks noGrp="1" noChangeAspect="1"/>
          </p:cNvPicPr>
          <p:nvPr>
            <p:ph type="pic" idx="1"/>
          </p:nvPr>
        </p:nvPicPr>
        <p:blipFill>
          <a:blip r:embed="rId2" cstate="print"/>
          <a:stretch>
            <a:fillRect/>
          </a:stretch>
        </p:blipFill>
        <p:spPr>
          <a:xfrm>
            <a:off x="467544" y="548680"/>
            <a:ext cx="8128000" cy="6096000"/>
          </a:xfrm>
          <a:prstGeom prst="rect">
            <a:avLst/>
          </a:prstGeom>
          <a:noFill/>
          <a:ln>
            <a:noFill/>
          </a:ln>
        </p:spPr>
      </p:pic>
      <p:sp>
        <p:nvSpPr>
          <p:cNvPr id="6" name="Tekstvak 5"/>
          <p:cNvSpPr txBox="1"/>
          <p:nvPr/>
        </p:nvSpPr>
        <p:spPr>
          <a:xfrm>
            <a:off x="179512" y="188640"/>
            <a:ext cx="3744416" cy="461665"/>
          </a:xfrm>
          <a:prstGeom prst="rect">
            <a:avLst/>
          </a:prstGeom>
          <a:noFill/>
        </p:spPr>
        <p:txBody>
          <a:bodyPr wrap="square" rtlCol="0">
            <a:spAutoFit/>
          </a:bodyPr>
          <a:lstStyle/>
          <a:p>
            <a:r>
              <a:rPr lang="nl-NL" sz="2400" dirty="0" smtClean="0">
                <a:solidFill>
                  <a:schemeClr val="bg1">
                    <a:lumMod val="65000"/>
                    <a:lumOff val="35000"/>
                  </a:schemeClr>
                </a:solidFill>
              </a:rPr>
              <a:t>Want dat schept een band</a:t>
            </a:r>
            <a:endParaRPr lang="nl-NL" sz="2400" dirty="0">
              <a:solidFill>
                <a:schemeClr val="bg1">
                  <a:lumMod val="65000"/>
                  <a:lumOff val="35000"/>
                </a:schemeClr>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Tijdelijke aanduiding voor afbeelding 4" descr="1Joh_verbonden1.jpg"/>
          <p:cNvPicPr>
            <a:picLocks noGrp="1" noChangeAspect="1"/>
          </p:cNvPicPr>
          <p:nvPr>
            <p:ph type="pic" idx="1"/>
          </p:nvPr>
        </p:nvPicPr>
        <p:blipFill>
          <a:blip r:embed="rId2" cstate="print"/>
          <a:stretch>
            <a:fillRect/>
          </a:stretch>
        </p:blipFill>
        <p:spPr>
          <a:xfrm>
            <a:off x="467544" y="548680"/>
            <a:ext cx="8128000" cy="6096000"/>
          </a:xfrm>
          <a:prstGeom prst="rect">
            <a:avLst/>
          </a:prstGeom>
          <a:noFill/>
          <a:ln>
            <a:noFill/>
          </a:ln>
        </p:spPr>
      </p:pic>
      <p:sp>
        <p:nvSpPr>
          <p:cNvPr id="6" name="Tekstvak 5"/>
          <p:cNvSpPr txBox="1"/>
          <p:nvPr/>
        </p:nvSpPr>
        <p:spPr>
          <a:xfrm>
            <a:off x="179512" y="188640"/>
            <a:ext cx="3744416" cy="461665"/>
          </a:xfrm>
          <a:prstGeom prst="rect">
            <a:avLst/>
          </a:prstGeom>
          <a:noFill/>
        </p:spPr>
        <p:txBody>
          <a:bodyPr wrap="square" rtlCol="0">
            <a:spAutoFit/>
          </a:bodyPr>
          <a:lstStyle/>
          <a:p>
            <a:r>
              <a:rPr lang="nl-NL" sz="2400" dirty="0" smtClean="0">
                <a:solidFill>
                  <a:schemeClr val="bg1">
                    <a:lumMod val="65000"/>
                    <a:lumOff val="35000"/>
                  </a:schemeClr>
                </a:solidFill>
              </a:rPr>
              <a:t>Want dat schept een band</a:t>
            </a:r>
            <a:endParaRPr lang="nl-NL" sz="2400" dirty="0">
              <a:solidFill>
                <a:schemeClr val="bg1">
                  <a:lumMod val="65000"/>
                  <a:lumOff val="35000"/>
                </a:schemeClr>
              </a:solidFill>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Tijdelijke aanduiding voor afbeelding 4" descr="1Joh_verbonden1.jpg"/>
          <p:cNvPicPr>
            <a:picLocks noGrp="1" noChangeAspect="1"/>
          </p:cNvPicPr>
          <p:nvPr>
            <p:ph type="pic" idx="1"/>
          </p:nvPr>
        </p:nvPicPr>
        <p:blipFill>
          <a:blip r:embed="rId2" cstate="print"/>
          <a:stretch>
            <a:fillRect/>
          </a:stretch>
        </p:blipFill>
        <p:spPr>
          <a:xfrm>
            <a:off x="467544" y="548680"/>
            <a:ext cx="8128000" cy="6096000"/>
          </a:xfrm>
          <a:prstGeom prst="rect">
            <a:avLst/>
          </a:prstGeom>
          <a:noFill/>
          <a:ln>
            <a:noFill/>
          </a:ln>
        </p:spPr>
      </p:pic>
      <p:sp>
        <p:nvSpPr>
          <p:cNvPr id="6" name="Tekstvak 5"/>
          <p:cNvSpPr txBox="1"/>
          <p:nvPr/>
        </p:nvSpPr>
        <p:spPr>
          <a:xfrm>
            <a:off x="179512" y="188640"/>
            <a:ext cx="3744416" cy="461665"/>
          </a:xfrm>
          <a:prstGeom prst="rect">
            <a:avLst/>
          </a:prstGeom>
          <a:noFill/>
        </p:spPr>
        <p:txBody>
          <a:bodyPr wrap="square" rtlCol="0">
            <a:spAutoFit/>
          </a:bodyPr>
          <a:lstStyle/>
          <a:p>
            <a:r>
              <a:rPr lang="nl-NL" sz="2400" dirty="0" smtClean="0">
                <a:solidFill>
                  <a:schemeClr val="bg1">
                    <a:lumMod val="65000"/>
                    <a:lumOff val="35000"/>
                  </a:schemeClr>
                </a:solidFill>
              </a:rPr>
              <a:t>Want dat schept een band</a:t>
            </a:r>
            <a:endParaRPr lang="nl-NL" sz="2400" dirty="0">
              <a:solidFill>
                <a:schemeClr val="bg1">
                  <a:lumMod val="65000"/>
                  <a:lumOff val="35000"/>
                </a:schemeClr>
              </a:solidFill>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Tijdelijke aanduiding voor afbeelding 4" descr="1Joh_verbonden1.jpg"/>
          <p:cNvPicPr>
            <a:picLocks noGrp="1" noChangeAspect="1"/>
          </p:cNvPicPr>
          <p:nvPr>
            <p:ph type="pic" idx="1"/>
          </p:nvPr>
        </p:nvPicPr>
        <p:blipFill>
          <a:blip r:embed="rId2" cstate="print"/>
          <a:stretch>
            <a:fillRect/>
          </a:stretch>
        </p:blipFill>
        <p:spPr>
          <a:xfrm>
            <a:off x="467544" y="548680"/>
            <a:ext cx="8128000" cy="6096000"/>
          </a:xfrm>
          <a:prstGeom prst="rect">
            <a:avLst/>
          </a:prstGeom>
          <a:noFill/>
          <a:ln>
            <a:noFill/>
          </a:ln>
        </p:spPr>
      </p:pic>
      <p:sp>
        <p:nvSpPr>
          <p:cNvPr id="6" name="Tekstvak 5"/>
          <p:cNvSpPr txBox="1"/>
          <p:nvPr/>
        </p:nvSpPr>
        <p:spPr>
          <a:xfrm>
            <a:off x="179512" y="188640"/>
            <a:ext cx="3744416" cy="461665"/>
          </a:xfrm>
          <a:prstGeom prst="rect">
            <a:avLst/>
          </a:prstGeom>
          <a:noFill/>
        </p:spPr>
        <p:txBody>
          <a:bodyPr wrap="square" rtlCol="0">
            <a:spAutoFit/>
          </a:bodyPr>
          <a:lstStyle/>
          <a:p>
            <a:r>
              <a:rPr lang="nl-NL" sz="2400" dirty="0" smtClean="0">
                <a:solidFill>
                  <a:schemeClr val="bg1">
                    <a:lumMod val="65000"/>
                    <a:lumOff val="35000"/>
                  </a:schemeClr>
                </a:solidFill>
              </a:rPr>
              <a:t>Want dat schept een band</a:t>
            </a:r>
            <a:endParaRPr lang="nl-NL" sz="2400" dirty="0">
              <a:solidFill>
                <a:schemeClr val="bg1">
                  <a:lumMod val="65000"/>
                  <a:lumOff val="35000"/>
                </a:schemeClr>
              </a:solidFill>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Tijdelijke aanduiding voor afbeelding 4" descr="1Joh_verbonden1.jpg"/>
          <p:cNvPicPr>
            <a:picLocks noGrp="1" noChangeAspect="1"/>
          </p:cNvPicPr>
          <p:nvPr>
            <p:ph type="pic" idx="1"/>
          </p:nvPr>
        </p:nvPicPr>
        <p:blipFill>
          <a:blip r:embed="rId2" cstate="print"/>
          <a:stretch>
            <a:fillRect/>
          </a:stretch>
        </p:blipFill>
        <p:spPr>
          <a:xfrm>
            <a:off x="467544" y="548680"/>
            <a:ext cx="8128000" cy="6096000"/>
          </a:xfrm>
          <a:prstGeom prst="rect">
            <a:avLst/>
          </a:prstGeom>
          <a:noFill/>
          <a:ln>
            <a:noFill/>
          </a:ln>
        </p:spPr>
      </p:pic>
      <p:sp>
        <p:nvSpPr>
          <p:cNvPr id="6" name="Tekstvak 5"/>
          <p:cNvSpPr txBox="1"/>
          <p:nvPr/>
        </p:nvSpPr>
        <p:spPr>
          <a:xfrm>
            <a:off x="179512" y="188640"/>
            <a:ext cx="3744416" cy="461665"/>
          </a:xfrm>
          <a:prstGeom prst="rect">
            <a:avLst/>
          </a:prstGeom>
          <a:noFill/>
        </p:spPr>
        <p:txBody>
          <a:bodyPr wrap="square" rtlCol="0">
            <a:spAutoFit/>
          </a:bodyPr>
          <a:lstStyle/>
          <a:p>
            <a:r>
              <a:rPr lang="nl-NL" sz="2400" dirty="0" smtClean="0">
                <a:solidFill>
                  <a:schemeClr val="bg1">
                    <a:lumMod val="65000"/>
                    <a:lumOff val="35000"/>
                  </a:schemeClr>
                </a:solidFill>
              </a:rPr>
              <a:t>Want dat schept een band</a:t>
            </a:r>
            <a:endParaRPr lang="nl-NL" sz="2400" dirty="0">
              <a:solidFill>
                <a:schemeClr val="bg1">
                  <a:lumMod val="65000"/>
                  <a:lumOff val="35000"/>
                </a:schemeClr>
              </a:solidFill>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Tijdelijke aanduiding voor afbeelding 4" descr="1Joh_verbonden1.jpg"/>
          <p:cNvPicPr>
            <a:picLocks noGrp="1" noChangeAspect="1"/>
          </p:cNvPicPr>
          <p:nvPr>
            <p:ph type="pic" idx="1"/>
          </p:nvPr>
        </p:nvPicPr>
        <p:blipFill>
          <a:blip r:embed="rId2" cstate="print"/>
          <a:stretch>
            <a:fillRect/>
          </a:stretch>
        </p:blipFill>
        <p:spPr>
          <a:xfrm>
            <a:off x="467544" y="548680"/>
            <a:ext cx="8128000" cy="6096000"/>
          </a:xfrm>
          <a:prstGeom prst="rect">
            <a:avLst/>
          </a:prstGeom>
          <a:noFill/>
          <a:ln>
            <a:noFill/>
          </a:ln>
        </p:spPr>
      </p:pic>
      <p:sp>
        <p:nvSpPr>
          <p:cNvPr id="6" name="Tekstvak 5"/>
          <p:cNvSpPr txBox="1"/>
          <p:nvPr/>
        </p:nvSpPr>
        <p:spPr>
          <a:xfrm>
            <a:off x="179512" y="188640"/>
            <a:ext cx="3744416" cy="461665"/>
          </a:xfrm>
          <a:prstGeom prst="rect">
            <a:avLst/>
          </a:prstGeom>
          <a:noFill/>
        </p:spPr>
        <p:txBody>
          <a:bodyPr wrap="square" rtlCol="0">
            <a:spAutoFit/>
          </a:bodyPr>
          <a:lstStyle/>
          <a:p>
            <a:r>
              <a:rPr lang="nl-NL" sz="2400" dirty="0" smtClean="0">
                <a:solidFill>
                  <a:schemeClr val="bg1">
                    <a:lumMod val="65000"/>
                    <a:lumOff val="35000"/>
                  </a:schemeClr>
                </a:solidFill>
              </a:rPr>
              <a:t>Want dat schept een band</a:t>
            </a:r>
            <a:endParaRPr lang="nl-NL" sz="2400" dirty="0">
              <a:solidFill>
                <a:schemeClr val="bg1">
                  <a:lumMod val="65000"/>
                  <a:lumOff val="35000"/>
                </a:schemeClr>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a:xfrm>
            <a:off x="457200" y="836712"/>
            <a:ext cx="8229600" cy="5289451"/>
          </a:xfrm>
        </p:spPr>
        <p:txBody>
          <a:bodyPr>
            <a:noAutofit/>
          </a:bodyPr>
          <a:lstStyle/>
          <a:p>
            <a:pPr>
              <a:buNone/>
            </a:pPr>
            <a:r>
              <a:rPr lang="nl-NL" sz="5400" dirty="0" smtClean="0"/>
              <a:t>De waarheid is massief</a:t>
            </a:r>
          </a:p>
        </p:txBody>
      </p:sp>
      <p:sp>
        <p:nvSpPr>
          <p:cNvPr id="4" name="Tekstvak 3"/>
          <p:cNvSpPr txBox="1"/>
          <p:nvPr/>
        </p:nvSpPr>
        <p:spPr>
          <a:xfrm>
            <a:off x="827584" y="2060848"/>
            <a:ext cx="7416824" cy="3170099"/>
          </a:xfrm>
          <a:prstGeom prst="rect">
            <a:avLst/>
          </a:prstGeom>
          <a:noFill/>
        </p:spPr>
        <p:txBody>
          <a:bodyPr wrap="square" rtlCol="0">
            <a:spAutoFit/>
          </a:bodyPr>
          <a:lstStyle/>
          <a:p>
            <a:pPr algn="just"/>
            <a:r>
              <a:rPr lang="nl-NL" sz="4000" i="1" dirty="0" smtClean="0">
                <a:solidFill>
                  <a:schemeClr val="tx1">
                    <a:lumMod val="50000"/>
                  </a:schemeClr>
                </a:solidFill>
              </a:rPr>
              <a:t>Wie zegt: ‘Ik ken hem,’ maar zich niet aan zijn geboden houdt, is een leugenaar; de waarheid is niet in hem. </a:t>
            </a:r>
          </a:p>
          <a:p>
            <a:pPr algn="r"/>
            <a:r>
              <a:rPr lang="nl-NL" sz="4000" dirty="0" smtClean="0">
                <a:solidFill>
                  <a:schemeClr val="tx1">
                    <a:lumMod val="50000"/>
                  </a:schemeClr>
                </a:solidFill>
              </a:rPr>
              <a:t>(1Joh 2:4)</a:t>
            </a:r>
            <a:endParaRPr lang="nl-NL" sz="4000" dirty="0">
              <a:solidFill>
                <a:schemeClr val="tx1">
                  <a:lumMod val="50000"/>
                </a:schemeClr>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Tijdelijke aanduiding voor afbeelding 4" descr="1Joh_verbonden1.jpg"/>
          <p:cNvPicPr>
            <a:picLocks noGrp="1" noChangeAspect="1"/>
          </p:cNvPicPr>
          <p:nvPr>
            <p:ph type="pic" idx="1"/>
          </p:nvPr>
        </p:nvPicPr>
        <p:blipFill>
          <a:blip r:embed="rId2" cstate="print"/>
          <a:stretch>
            <a:fillRect/>
          </a:stretch>
        </p:blipFill>
        <p:spPr>
          <a:xfrm>
            <a:off x="467544" y="548680"/>
            <a:ext cx="8128000" cy="6096000"/>
          </a:xfrm>
          <a:prstGeom prst="rect">
            <a:avLst/>
          </a:prstGeom>
          <a:noFill/>
          <a:ln>
            <a:noFill/>
          </a:ln>
        </p:spPr>
      </p:pic>
      <p:sp>
        <p:nvSpPr>
          <p:cNvPr id="6" name="Tekstvak 5"/>
          <p:cNvSpPr txBox="1"/>
          <p:nvPr/>
        </p:nvSpPr>
        <p:spPr>
          <a:xfrm>
            <a:off x="179512" y="188640"/>
            <a:ext cx="3744416" cy="461665"/>
          </a:xfrm>
          <a:prstGeom prst="rect">
            <a:avLst/>
          </a:prstGeom>
          <a:noFill/>
        </p:spPr>
        <p:txBody>
          <a:bodyPr wrap="square" rtlCol="0">
            <a:spAutoFit/>
          </a:bodyPr>
          <a:lstStyle/>
          <a:p>
            <a:r>
              <a:rPr lang="nl-NL" sz="2400" dirty="0" smtClean="0">
                <a:solidFill>
                  <a:schemeClr val="bg1">
                    <a:lumMod val="65000"/>
                    <a:lumOff val="35000"/>
                  </a:schemeClr>
                </a:solidFill>
              </a:rPr>
              <a:t>Want dat schept een band</a:t>
            </a:r>
            <a:endParaRPr lang="nl-NL" sz="2400" dirty="0">
              <a:solidFill>
                <a:schemeClr val="bg1">
                  <a:lumMod val="65000"/>
                  <a:lumOff val="35000"/>
                </a:schemeClr>
              </a:solidFill>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a:xfrm>
            <a:off x="457200" y="836712"/>
            <a:ext cx="8229600" cy="5289451"/>
          </a:xfrm>
        </p:spPr>
        <p:txBody>
          <a:bodyPr>
            <a:noAutofit/>
          </a:bodyPr>
          <a:lstStyle/>
          <a:p>
            <a:pPr>
              <a:buNone/>
            </a:pPr>
            <a:r>
              <a:rPr lang="nl-NL" sz="5400" dirty="0" smtClean="0">
                <a:solidFill>
                  <a:schemeClr val="tx1">
                    <a:lumMod val="85000"/>
                  </a:schemeClr>
                </a:solidFill>
              </a:rPr>
              <a:t>De waarheid is massief</a:t>
            </a:r>
          </a:p>
          <a:p>
            <a:pPr>
              <a:buNone/>
            </a:pPr>
            <a:r>
              <a:rPr lang="nl-NL" sz="5400" dirty="0" smtClean="0">
                <a:solidFill>
                  <a:schemeClr val="tx1">
                    <a:lumMod val="85000"/>
                  </a:schemeClr>
                </a:solidFill>
              </a:rPr>
              <a:t>Maar anders dan je denkt</a:t>
            </a:r>
          </a:p>
          <a:p>
            <a:pPr>
              <a:buNone/>
            </a:pPr>
            <a:r>
              <a:rPr lang="nl-NL" sz="5400" dirty="0" smtClean="0">
                <a:solidFill>
                  <a:schemeClr val="tx1">
                    <a:lumMod val="85000"/>
                  </a:schemeClr>
                </a:solidFill>
              </a:rPr>
              <a:t>Laat je doorlichten door </a:t>
            </a:r>
            <a:br>
              <a:rPr lang="nl-NL" sz="5400" dirty="0" smtClean="0">
                <a:solidFill>
                  <a:schemeClr val="tx1">
                    <a:lumMod val="85000"/>
                  </a:schemeClr>
                </a:solidFill>
              </a:rPr>
            </a:br>
            <a:r>
              <a:rPr lang="nl-NL" sz="5400" dirty="0" smtClean="0">
                <a:solidFill>
                  <a:schemeClr val="tx1">
                    <a:lumMod val="85000"/>
                  </a:schemeClr>
                </a:solidFill>
              </a:rPr>
              <a:t>die waarheid</a:t>
            </a:r>
          </a:p>
          <a:p>
            <a:pPr>
              <a:buNone/>
            </a:pPr>
            <a:r>
              <a:rPr lang="nl-NL" sz="5400" dirty="0" smtClean="0">
                <a:solidFill>
                  <a:schemeClr val="tx1">
                    <a:lumMod val="85000"/>
                  </a:schemeClr>
                </a:solidFill>
              </a:rPr>
              <a:t>Want dat schept een band</a:t>
            </a:r>
            <a:endParaRPr lang="nl-NL" sz="5400" dirty="0">
              <a:solidFill>
                <a:schemeClr val="tx1">
                  <a:lumMod val="85000"/>
                </a:schemeClr>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a:xfrm>
            <a:off x="457200" y="836712"/>
            <a:ext cx="8229600" cy="5289451"/>
          </a:xfrm>
        </p:spPr>
        <p:txBody>
          <a:bodyPr>
            <a:noAutofit/>
          </a:bodyPr>
          <a:lstStyle/>
          <a:p>
            <a:pPr>
              <a:buNone/>
            </a:pPr>
            <a:r>
              <a:rPr lang="nl-NL" sz="5400" dirty="0" smtClean="0"/>
              <a:t>De waarheid is massief</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a:xfrm>
            <a:off x="457200" y="836712"/>
            <a:ext cx="8229600" cy="5289451"/>
          </a:xfrm>
        </p:spPr>
        <p:txBody>
          <a:bodyPr>
            <a:noAutofit/>
          </a:bodyPr>
          <a:lstStyle/>
          <a:p>
            <a:pPr>
              <a:buNone/>
            </a:pPr>
            <a:r>
              <a:rPr lang="nl-NL" sz="5400" dirty="0" smtClean="0">
                <a:solidFill>
                  <a:schemeClr val="bg1">
                    <a:lumMod val="65000"/>
                    <a:lumOff val="35000"/>
                  </a:schemeClr>
                </a:solidFill>
              </a:rPr>
              <a:t>De waarheid is massief</a:t>
            </a:r>
          </a:p>
          <a:p>
            <a:pPr>
              <a:buNone/>
            </a:pPr>
            <a:r>
              <a:rPr lang="nl-NL" sz="5400" dirty="0" smtClean="0"/>
              <a:t>Maar anders dan je denkt</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ijdelijke aanduiding voor inhoud 3"/>
          <p:cNvGraphicFramePr>
            <a:graphicFrameLocks noGrp="1"/>
          </p:cNvGraphicFramePr>
          <p:nvPr>
            <p:ph idx="1"/>
          </p:nvPr>
        </p:nvGraphicFramePr>
        <p:xfrm>
          <a:off x="0" y="404664"/>
          <a:ext cx="4139952" cy="5480308"/>
        </p:xfrm>
        <a:graphic>
          <a:graphicData uri="http://schemas.openxmlformats.org/drawingml/2006/table">
            <a:tbl>
              <a:tblPr firstRow="1" bandRow="1">
                <a:tableStyleId>{2D5ABB26-0587-4C30-8999-92F81FD0307C}</a:tableStyleId>
              </a:tblPr>
              <a:tblGrid>
                <a:gridCol w="4139952"/>
              </a:tblGrid>
              <a:tr h="2057672">
                <a:tc>
                  <a:txBody>
                    <a:bodyPr/>
                    <a:lstStyle/>
                    <a:p>
                      <a:r>
                        <a:rPr lang="nl-NL" sz="2700" dirty="0" smtClean="0"/>
                        <a:t>6.</a:t>
                      </a:r>
                      <a:r>
                        <a:rPr lang="nl-NL" sz="2700" baseline="0" dirty="0" smtClean="0"/>
                        <a:t> </a:t>
                      </a:r>
                      <a:r>
                        <a:rPr lang="nl-NL" sz="2700" kern="1200" dirty="0" smtClean="0">
                          <a:solidFill>
                            <a:schemeClr val="tx1"/>
                          </a:solidFill>
                          <a:latin typeface="+mn-lt"/>
                          <a:ea typeface="+mn-ea"/>
                          <a:cs typeface="+mn-cs"/>
                        </a:rPr>
                        <a:t>Als we zeggen dat we met hem verbonden zijn terwijl we onze weg in het duister gaan, liegen we en leven we niet volgens de waarheid.</a:t>
                      </a:r>
                    </a:p>
                  </a:txBody>
                  <a:tcPr/>
                </a:tc>
              </a:tr>
              <a:tr h="1665734">
                <a:tc>
                  <a:txBody>
                    <a:bodyPr/>
                    <a:lstStyle/>
                    <a:p>
                      <a:endParaRPr lang="nl-NL" dirty="0"/>
                    </a:p>
                  </a:txBody>
                  <a:tcPr/>
                </a:tc>
              </a:tr>
              <a:tr h="1665734">
                <a:tc>
                  <a:txBody>
                    <a:bodyPr/>
                    <a:lstStyle/>
                    <a:p>
                      <a:endParaRPr lang="nl-NL" dirty="0"/>
                    </a:p>
                  </a:txBody>
                  <a:tcPr/>
                </a:tc>
              </a:tr>
            </a:tbl>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ijdelijke aanduiding voor inhoud 3"/>
          <p:cNvGraphicFramePr>
            <a:graphicFrameLocks noGrp="1"/>
          </p:cNvGraphicFramePr>
          <p:nvPr>
            <p:ph idx="1"/>
          </p:nvPr>
        </p:nvGraphicFramePr>
        <p:xfrm>
          <a:off x="0" y="404664"/>
          <a:ext cx="9144000" cy="5551934"/>
        </p:xfrm>
        <a:graphic>
          <a:graphicData uri="http://schemas.openxmlformats.org/drawingml/2006/table">
            <a:tbl>
              <a:tblPr firstRow="1" bandRow="1">
                <a:tableStyleId>{2D5ABB26-0587-4C30-8999-92F81FD0307C}</a:tableStyleId>
              </a:tblPr>
              <a:tblGrid>
                <a:gridCol w="4139952"/>
                <a:gridCol w="5004048"/>
              </a:tblGrid>
              <a:tr h="2057672">
                <a:tc>
                  <a:txBody>
                    <a:bodyPr/>
                    <a:lstStyle/>
                    <a:p>
                      <a:r>
                        <a:rPr lang="nl-NL" sz="2700" dirty="0" smtClean="0">
                          <a:solidFill>
                            <a:schemeClr val="bg1">
                              <a:lumMod val="50000"/>
                              <a:lumOff val="50000"/>
                            </a:schemeClr>
                          </a:solidFill>
                        </a:rPr>
                        <a:t>6.</a:t>
                      </a:r>
                      <a:r>
                        <a:rPr lang="nl-NL" sz="2700" baseline="0" dirty="0" smtClean="0">
                          <a:solidFill>
                            <a:schemeClr val="bg1">
                              <a:lumMod val="50000"/>
                              <a:lumOff val="50000"/>
                            </a:schemeClr>
                          </a:solidFill>
                        </a:rPr>
                        <a:t> </a:t>
                      </a:r>
                      <a:r>
                        <a:rPr lang="nl-NL" sz="2700" kern="1200" dirty="0" smtClean="0">
                          <a:solidFill>
                            <a:schemeClr val="bg1">
                              <a:lumMod val="50000"/>
                              <a:lumOff val="50000"/>
                            </a:schemeClr>
                          </a:solidFill>
                          <a:latin typeface="+mn-lt"/>
                          <a:ea typeface="+mn-ea"/>
                          <a:cs typeface="+mn-cs"/>
                        </a:rPr>
                        <a:t>Als we zeggen dat we met hem verbonden zijn terwijl we onze weg in het duister gaan, liegen we en leven we niet volgens de waarheid.</a:t>
                      </a:r>
                    </a:p>
                  </a:txBody>
                  <a:tcPr/>
                </a:tc>
                <a:tc>
                  <a:txBody>
                    <a:bodyPr/>
                    <a:lstStyle/>
                    <a:p>
                      <a:endParaRPr lang="nl-NL" sz="2700" kern="1200" dirty="0" smtClean="0">
                        <a:solidFill>
                          <a:schemeClr val="tx1"/>
                        </a:solidFill>
                        <a:latin typeface="+mn-lt"/>
                        <a:ea typeface="+mn-ea"/>
                        <a:cs typeface="+mn-cs"/>
                      </a:endParaRPr>
                    </a:p>
                  </a:txBody>
                  <a:tcPr/>
                </a:tc>
              </a:tr>
              <a:tr h="1665734">
                <a:tc>
                  <a:txBody>
                    <a:bodyPr/>
                    <a:lstStyle/>
                    <a:p>
                      <a:r>
                        <a:rPr lang="nl-NL" sz="2700" dirty="0" smtClean="0"/>
                        <a:t>8. </a:t>
                      </a:r>
                      <a:r>
                        <a:rPr lang="nl-NL" sz="2700" kern="1200" dirty="0" smtClean="0">
                          <a:solidFill>
                            <a:schemeClr val="tx1"/>
                          </a:solidFill>
                          <a:latin typeface="+mn-lt"/>
                          <a:ea typeface="+mn-ea"/>
                          <a:cs typeface="+mn-cs"/>
                        </a:rPr>
                        <a:t>Als we zeggen dat we de zonde niet kennen, </a:t>
                      </a:r>
                      <a:r>
                        <a:rPr lang="nl-NL" sz="2700" kern="1200" dirty="0" err="1" smtClean="0">
                          <a:solidFill>
                            <a:schemeClr val="tx1"/>
                          </a:solidFill>
                          <a:latin typeface="+mn-lt"/>
                          <a:ea typeface="+mn-ea"/>
                          <a:cs typeface="+mn-cs"/>
                        </a:rPr>
                        <a:t>mis-leiden</a:t>
                      </a:r>
                      <a:r>
                        <a:rPr lang="nl-NL" sz="2700" kern="1200" dirty="0" smtClean="0">
                          <a:solidFill>
                            <a:schemeClr val="tx1"/>
                          </a:solidFill>
                          <a:latin typeface="+mn-lt"/>
                          <a:ea typeface="+mn-ea"/>
                          <a:cs typeface="+mn-cs"/>
                        </a:rPr>
                        <a:t> we onszelf en is de waarheid niet in ons.</a:t>
                      </a:r>
                    </a:p>
                  </a:txBody>
                  <a:tcPr/>
                </a:tc>
                <a:tc>
                  <a:txBody>
                    <a:bodyPr/>
                    <a:lstStyle/>
                    <a:p>
                      <a:endParaRPr lang="nl-NL" dirty="0"/>
                    </a:p>
                  </a:txBody>
                  <a:tcPr/>
                </a:tc>
              </a:tr>
              <a:tr h="1665734">
                <a:tc>
                  <a:txBody>
                    <a:bodyPr/>
                    <a:lstStyle/>
                    <a:p>
                      <a:endParaRPr lang="nl-NL" sz="2700" kern="1200" dirty="0" smtClean="0">
                        <a:solidFill>
                          <a:schemeClr val="tx1"/>
                        </a:solidFill>
                        <a:latin typeface="+mn-lt"/>
                        <a:ea typeface="+mn-ea"/>
                        <a:cs typeface="+mn-cs"/>
                      </a:endParaRPr>
                    </a:p>
                  </a:txBody>
                  <a:tcPr/>
                </a:tc>
                <a:tc>
                  <a:txBody>
                    <a:bodyPr/>
                    <a:lstStyle/>
                    <a:p>
                      <a:endParaRPr lang="nl-NL" dirty="0"/>
                    </a:p>
                  </a:txBody>
                  <a:tcPr/>
                </a:tc>
              </a:tr>
            </a:tbl>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ijdelijke aanduiding voor inhoud 3"/>
          <p:cNvGraphicFramePr>
            <a:graphicFrameLocks noGrp="1"/>
          </p:cNvGraphicFramePr>
          <p:nvPr>
            <p:ph idx="1"/>
          </p:nvPr>
        </p:nvGraphicFramePr>
        <p:xfrm>
          <a:off x="0" y="404664"/>
          <a:ext cx="9144000" cy="6035040"/>
        </p:xfrm>
        <a:graphic>
          <a:graphicData uri="http://schemas.openxmlformats.org/drawingml/2006/table">
            <a:tbl>
              <a:tblPr firstRow="1" bandRow="1">
                <a:tableStyleId>{2D5ABB26-0587-4C30-8999-92F81FD0307C}</a:tableStyleId>
              </a:tblPr>
              <a:tblGrid>
                <a:gridCol w="4139952"/>
                <a:gridCol w="5004048"/>
              </a:tblGrid>
              <a:tr h="2057672">
                <a:tc>
                  <a:txBody>
                    <a:bodyPr/>
                    <a:lstStyle/>
                    <a:p>
                      <a:r>
                        <a:rPr lang="nl-NL" sz="2700" dirty="0" smtClean="0">
                          <a:solidFill>
                            <a:schemeClr val="bg1">
                              <a:lumMod val="50000"/>
                              <a:lumOff val="50000"/>
                            </a:schemeClr>
                          </a:solidFill>
                        </a:rPr>
                        <a:t>6.</a:t>
                      </a:r>
                      <a:r>
                        <a:rPr lang="nl-NL" sz="2700" baseline="0" dirty="0" smtClean="0">
                          <a:solidFill>
                            <a:schemeClr val="bg1">
                              <a:lumMod val="50000"/>
                              <a:lumOff val="50000"/>
                            </a:schemeClr>
                          </a:solidFill>
                        </a:rPr>
                        <a:t> </a:t>
                      </a:r>
                      <a:r>
                        <a:rPr lang="nl-NL" sz="2700" kern="1200" dirty="0" smtClean="0">
                          <a:solidFill>
                            <a:schemeClr val="bg1">
                              <a:lumMod val="50000"/>
                              <a:lumOff val="50000"/>
                            </a:schemeClr>
                          </a:solidFill>
                          <a:latin typeface="+mn-lt"/>
                          <a:ea typeface="+mn-ea"/>
                          <a:cs typeface="+mn-cs"/>
                        </a:rPr>
                        <a:t>Als we zeggen dat we met hem verbonden zijn terwijl we onze weg in het duister gaan, liegen we en leven we niet volgens de waarheid.</a:t>
                      </a:r>
                    </a:p>
                  </a:txBody>
                  <a:tcPr/>
                </a:tc>
                <a:tc>
                  <a:txBody>
                    <a:bodyPr/>
                    <a:lstStyle/>
                    <a:p>
                      <a:endParaRPr lang="nl-NL" dirty="0"/>
                    </a:p>
                  </a:txBody>
                  <a:tcPr/>
                </a:tc>
              </a:tr>
              <a:tr h="1665734">
                <a:tc>
                  <a:txBody>
                    <a:bodyPr/>
                    <a:lstStyle/>
                    <a:p>
                      <a:r>
                        <a:rPr lang="nl-NL" sz="2700" dirty="0" smtClean="0">
                          <a:solidFill>
                            <a:schemeClr val="bg1">
                              <a:lumMod val="50000"/>
                              <a:lumOff val="50000"/>
                            </a:schemeClr>
                          </a:solidFill>
                        </a:rPr>
                        <a:t>8. </a:t>
                      </a:r>
                      <a:r>
                        <a:rPr lang="nl-NL" sz="2700" kern="1200" dirty="0" smtClean="0">
                          <a:solidFill>
                            <a:schemeClr val="bg1">
                              <a:lumMod val="50000"/>
                              <a:lumOff val="50000"/>
                            </a:schemeClr>
                          </a:solidFill>
                          <a:latin typeface="+mn-lt"/>
                          <a:ea typeface="+mn-ea"/>
                          <a:cs typeface="+mn-cs"/>
                        </a:rPr>
                        <a:t>Als we zeggen dat we de zonde niet kennen, </a:t>
                      </a:r>
                      <a:r>
                        <a:rPr lang="nl-NL" sz="2700" kern="1200" dirty="0" err="1" smtClean="0">
                          <a:solidFill>
                            <a:schemeClr val="bg1">
                              <a:lumMod val="50000"/>
                              <a:lumOff val="50000"/>
                            </a:schemeClr>
                          </a:solidFill>
                          <a:latin typeface="+mn-lt"/>
                          <a:ea typeface="+mn-ea"/>
                          <a:cs typeface="+mn-cs"/>
                        </a:rPr>
                        <a:t>mis-leiden</a:t>
                      </a:r>
                      <a:r>
                        <a:rPr lang="nl-NL" sz="2700" kern="1200" dirty="0" smtClean="0">
                          <a:solidFill>
                            <a:schemeClr val="bg1">
                              <a:lumMod val="50000"/>
                              <a:lumOff val="50000"/>
                            </a:schemeClr>
                          </a:solidFill>
                          <a:latin typeface="+mn-lt"/>
                          <a:ea typeface="+mn-ea"/>
                          <a:cs typeface="+mn-cs"/>
                        </a:rPr>
                        <a:t> we onszelf en is de waarheid niet in ons.</a:t>
                      </a:r>
                    </a:p>
                  </a:txBody>
                  <a:tcPr/>
                </a:tc>
                <a:tc>
                  <a:txBody>
                    <a:bodyPr/>
                    <a:lstStyle/>
                    <a:p>
                      <a:endParaRPr lang="nl-NL" dirty="0"/>
                    </a:p>
                  </a:txBody>
                  <a:tcPr/>
                </a:tc>
              </a:tr>
              <a:tr h="1665734">
                <a:tc>
                  <a:txBody>
                    <a:bodyPr/>
                    <a:lstStyle/>
                    <a:p>
                      <a:r>
                        <a:rPr lang="nl-NL" sz="2700" dirty="0" smtClean="0"/>
                        <a:t>10. </a:t>
                      </a:r>
                      <a:r>
                        <a:rPr lang="nl-NL" sz="2700" kern="1200" dirty="0" smtClean="0">
                          <a:solidFill>
                            <a:schemeClr val="tx1"/>
                          </a:solidFill>
                          <a:latin typeface="+mn-lt"/>
                          <a:ea typeface="+mn-ea"/>
                          <a:cs typeface="+mn-cs"/>
                        </a:rPr>
                        <a:t>Als we zeggen dat we nooit gezondigd hebben, maken we hem tot een leugenaar en is zijn woord niet in ons.</a:t>
                      </a:r>
                    </a:p>
                  </a:txBody>
                  <a:tcPr/>
                </a:tc>
                <a:tc>
                  <a:txBody>
                    <a:bodyPr/>
                    <a:lstStyle/>
                    <a:p>
                      <a:r>
                        <a:rPr lang="nl-NL" sz="2700" kern="1200" dirty="0" smtClean="0">
                          <a:solidFill>
                            <a:schemeClr val="tx1"/>
                          </a:solidFill>
                          <a:latin typeface="+mn-lt"/>
                          <a:ea typeface="+mn-ea"/>
                          <a:cs typeface="+mn-cs"/>
                        </a:rPr>
                        <a:t> </a:t>
                      </a:r>
                    </a:p>
                  </a:txBody>
                  <a:tcP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ijdelijke aanduiding voor inhoud 3"/>
          <p:cNvGraphicFramePr>
            <a:graphicFrameLocks noGrp="1"/>
          </p:cNvGraphicFramePr>
          <p:nvPr>
            <p:ph idx="1"/>
          </p:nvPr>
        </p:nvGraphicFramePr>
        <p:xfrm>
          <a:off x="0" y="404664"/>
          <a:ext cx="9144000" cy="6035040"/>
        </p:xfrm>
        <a:graphic>
          <a:graphicData uri="http://schemas.openxmlformats.org/drawingml/2006/table">
            <a:tbl>
              <a:tblPr firstRow="1" bandRow="1">
                <a:tableStyleId>{2D5ABB26-0587-4C30-8999-92F81FD0307C}</a:tableStyleId>
              </a:tblPr>
              <a:tblGrid>
                <a:gridCol w="4139952"/>
                <a:gridCol w="5004048"/>
              </a:tblGrid>
              <a:tr h="2057672">
                <a:tc>
                  <a:txBody>
                    <a:bodyPr/>
                    <a:lstStyle/>
                    <a:p>
                      <a:r>
                        <a:rPr lang="nl-NL" sz="2700" dirty="0" smtClean="0">
                          <a:solidFill>
                            <a:schemeClr val="bg1">
                              <a:lumMod val="50000"/>
                              <a:lumOff val="50000"/>
                            </a:schemeClr>
                          </a:solidFill>
                        </a:rPr>
                        <a:t>6.</a:t>
                      </a:r>
                      <a:r>
                        <a:rPr lang="nl-NL" sz="2700" baseline="0" dirty="0" smtClean="0">
                          <a:solidFill>
                            <a:schemeClr val="bg1">
                              <a:lumMod val="50000"/>
                              <a:lumOff val="50000"/>
                            </a:schemeClr>
                          </a:solidFill>
                        </a:rPr>
                        <a:t> </a:t>
                      </a:r>
                      <a:r>
                        <a:rPr lang="nl-NL" sz="2700" kern="1200" dirty="0" smtClean="0">
                          <a:solidFill>
                            <a:schemeClr val="bg1">
                              <a:lumMod val="50000"/>
                              <a:lumOff val="50000"/>
                            </a:schemeClr>
                          </a:solidFill>
                          <a:latin typeface="+mn-lt"/>
                          <a:ea typeface="+mn-ea"/>
                          <a:cs typeface="+mn-cs"/>
                        </a:rPr>
                        <a:t>Als we zeggen dat we met hem verbonden zijn terwijl we onze weg in het duister gaan, liegen we en leven we niet volgens de waarheid.</a:t>
                      </a:r>
                    </a:p>
                  </a:txBody>
                  <a:tcPr/>
                </a:tc>
                <a:tc>
                  <a:txBody>
                    <a:bodyPr/>
                    <a:lstStyle/>
                    <a:p>
                      <a:r>
                        <a:rPr lang="nl-NL" sz="2700" dirty="0" smtClean="0"/>
                        <a:t>7. </a:t>
                      </a:r>
                      <a:r>
                        <a:rPr lang="nl-NL" sz="2700" kern="1200" dirty="0" smtClean="0">
                          <a:solidFill>
                            <a:schemeClr val="tx1"/>
                          </a:solidFill>
                          <a:latin typeface="+mn-lt"/>
                          <a:ea typeface="+mn-ea"/>
                          <a:cs typeface="+mn-cs"/>
                        </a:rPr>
                        <a:t>Maar gaan we onze weg in het licht, zoals hijzelf in het licht is, dan zijn we met elkaar verbonden en reinigt het bloed van Jezus, zijn Zoon, ons van alle zonde.</a:t>
                      </a:r>
                    </a:p>
                  </a:txBody>
                  <a:tcPr/>
                </a:tc>
              </a:tr>
              <a:tr h="1665734">
                <a:tc>
                  <a:txBody>
                    <a:bodyPr/>
                    <a:lstStyle/>
                    <a:p>
                      <a:r>
                        <a:rPr lang="nl-NL" sz="2700" dirty="0" smtClean="0">
                          <a:solidFill>
                            <a:schemeClr val="bg1">
                              <a:lumMod val="50000"/>
                              <a:lumOff val="50000"/>
                            </a:schemeClr>
                          </a:solidFill>
                        </a:rPr>
                        <a:t>8. </a:t>
                      </a:r>
                      <a:r>
                        <a:rPr lang="nl-NL" sz="2700" kern="1200" dirty="0" smtClean="0">
                          <a:solidFill>
                            <a:schemeClr val="bg1">
                              <a:lumMod val="50000"/>
                              <a:lumOff val="50000"/>
                            </a:schemeClr>
                          </a:solidFill>
                          <a:latin typeface="+mn-lt"/>
                          <a:ea typeface="+mn-ea"/>
                          <a:cs typeface="+mn-cs"/>
                        </a:rPr>
                        <a:t>Als we zeggen dat we de zonde niet kennen, </a:t>
                      </a:r>
                      <a:r>
                        <a:rPr lang="nl-NL" sz="2700" kern="1200" dirty="0" err="1" smtClean="0">
                          <a:solidFill>
                            <a:schemeClr val="bg1">
                              <a:lumMod val="50000"/>
                              <a:lumOff val="50000"/>
                            </a:schemeClr>
                          </a:solidFill>
                          <a:latin typeface="+mn-lt"/>
                          <a:ea typeface="+mn-ea"/>
                          <a:cs typeface="+mn-cs"/>
                        </a:rPr>
                        <a:t>mis-leiden</a:t>
                      </a:r>
                      <a:r>
                        <a:rPr lang="nl-NL" sz="2700" kern="1200" dirty="0" smtClean="0">
                          <a:solidFill>
                            <a:schemeClr val="bg1">
                              <a:lumMod val="50000"/>
                              <a:lumOff val="50000"/>
                            </a:schemeClr>
                          </a:solidFill>
                          <a:latin typeface="+mn-lt"/>
                          <a:ea typeface="+mn-ea"/>
                          <a:cs typeface="+mn-cs"/>
                        </a:rPr>
                        <a:t> we onszelf en is de waarheid niet in ons.</a:t>
                      </a:r>
                    </a:p>
                  </a:txBody>
                  <a:tcPr/>
                </a:tc>
                <a:tc>
                  <a:txBody>
                    <a:bodyPr/>
                    <a:lstStyle/>
                    <a:p>
                      <a:endParaRPr lang="nl-NL" dirty="0"/>
                    </a:p>
                  </a:txBody>
                  <a:tcPr/>
                </a:tc>
              </a:tr>
              <a:tr h="1665734">
                <a:tc>
                  <a:txBody>
                    <a:bodyPr/>
                    <a:lstStyle/>
                    <a:p>
                      <a:r>
                        <a:rPr lang="nl-NL" sz="2700" dirty="0" smtClean="0">
                          <a:solidFill>
                            <a:schemeClr val="bg1">
                              <a:lumMod val="50000"/>
                              <a:lumOff val="50000"/>
                            </a:schemeClr>
                          </a:solidFill>
                        </a:rPr>
                        <a:t>10. </a:t>
                      </a:r>
                      <a:r>
                        <a:rPr lang="nl-NL" sz="2700" kern="1200" dirty="0" smtClean="0">
                          <a:solidFill>
                            <a:schemeClr val="bg1">
                              <a:lumMod val="50000"/>
                              <a:lumOff val="50000"/>
                            </a:schemeClr>
                          </a:solidFill>
                          <a:latin typeface="+mn-lt"/>
                          <a:ea typeface="+mn-ea"/>
                          <a:cs typeface="+mn-cs"/>
                        </a:rPr>
                        <a:t>Als we zeggen dat we nooit gezondigd hebben, maken we hem tot een leugenaar en is zijn woord niet in ons.</a:t>
                      </a:r>
                    </a:p>
                  </a:txBody>
                  <a:tcPr/>
                </a:tc>
                <a:tc>
                  <a:txBody>
                    <a:bodyPr/>
                    <a:lstStyle/>
                    <a:p>
                      <a:endParaRPr lang="nl-NL" dirty="0"/>
                    </a:p>
                  </a:txBody>
                  <a:tcPr/>
                </a:tc>
              </a:tr>
            </a:tbl>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ijdelijke aanduiding voor inhoud 3"/>
          <p:cNvGraphicFramePr>
            <a:graphicFrameLocks noGrp="1"/>
          </p:cNvGraphicFramePr>
          <p:nvPr>
            <p:ph idx="1"/>
          </p:nvPr>
        </p:nvGraphicFramePr>
        <p:xfrm>
          <a:off x="0" y="404664"/>
          <a:ext cx="9144000" cy="6035040"/>
        </p:xfrm>
        <a:graphic>
          <a:graphicData uri="http://schemas.openxmlformats.org/drawingml/2006/table">
            <a:tbl>
              <a:tblPr firstRow="1" bandRow="1">
                <a:tableStyleId>{2D5ABB26-0587-4C30-8999-92F81FD0307C}</a:tableStyleId>
              </a:tblPr>
              <a:tblGrid>
                <a:gridCol w="4139952"/>
                <a:gridCol w="5004048"/>
              </a:tblGrid>
              <a:tr h="2057672">
                <a:tc>
                  <a:txBody>
                    <a:bodyPr/>
                    <a:lstStyle/>
                    <a:p>
                      <a:r>
                        <a:rPr lang="nl-NL" sz="2700" dirty="0" smtClean="0">
                          <a:solidFill>
                            <a:schemeClr val="bg1">
                              <a:lumMod val="50000"/>
                              <a:lumOff val="50000"/>
                            </a:schemeClr>
                          </a:solidFill>
                        </a:rPr>
                        <a:t>6.</a:t>
                      </a:r>
                      <a:r>
                        <a:rPr lang="nl-NL" sz="2700" baseline="0" dirty="0" smtClean="0">
                          <a:solidFill>
                            <a:schemeClr val="bg1">
                              <a:lumMod val="50000"/>
                              <a:lumOff val="50000"/>
                            </a:schemeClr>
                          </a:solidFill>
                        </a:rPr>
                        <a:t> </a:t>
                      </a:r>
                      <a:r>
                        <a:rPr lang="nl-NL" sz="2700" kern="1200" dirty="0" smtClean="0">
                          <a:solidFill>
                            <a:schemeClr val="bg1">
                              <a:lumMod val="50000"/>
                              <a:lumOff val="50000"/>
                            </a:schemeClr>
                          </a:solidFill>
                          <a:latin typeface="+mn-lt"/>
                          <a:ea typeface="+mn-ea"/>
                          <a:cs typeface="+mn-cs"/>
                        </a:rPr>
                        <a:t>Als we zeggen dat we met hem verbonden zijn terwijl we onze weg in het duister gaan, liegen we en leven we niet volgens de waarheid.</a:t>
                      </a:r>
                    </a:p>
                  </a:txBody>
                  <a:tcPr/>
                </a:tc>
                <a:tc>
                  <a:txBody>
                    <a:bodyPr/>
                    <a:lstStyle/>
                    <a:p>
                      <a:r>
                        <a:rPr lang="nl-NL" sz="2700" dirty="0" smtClean="0">
                          <a:solidFill>
                            <a:schemeClr val="bg1">
                              <a:lumMod val="50000"/>
                              <a:lumOff val="50000"/>
                            </a:schemeClr>
                          </a:solidFill>
                        </a:rPr>
                        <a:t>7. </a:t>
                      </a:r>
                      <a:r>
                        <a:rPr lang="nl-NL" sz="2700" kern="1200" dirty="0" smtClean="0">
                          <a:solidFill>
                            <a:schemeClr val="bg1">
                              <a:lumMod val="50000"/>
                              <a:lumOff val="50000"/>
                            </a:schemeClr>
                          </a:solidFill>
                          <a:latin typeface="+mn-lt"/>
                          <a:ea typeface="+mn-ea"/>
                          <a:cs typeface="+mn-cs"/>
                        </a:rPr>
                        <a:t>Maar gaan we onze weg in het licht, zoals hijzelf in het licht is, dan zijn we met elkaar verbonden en reinigt het bloed van Jezus, zijn Zoon, ons van alle zonde.</a:t>
                      </a:r>
                    </a:p>
                  </a:txBody>
                  <a:tcPr/>
                </a:tc>
              </a:tr>
              <a:tr h="1665734">
                <a:tc>
                  <a:txBody>
                    <a:bodyPr/>
                    <a:lstStyle/>
                    <a:p>
                      <a:r>
                        <a:rPr lang="nl-NL" sz="2700" dirty="0" smtClean="0">
                          <a:solidFill>
                            <a:schemeClr val="bg1">
                              <a:lumMod val="50000"/>
                              <a:lumOff val="50000"/>
                            </a:schemeClr>
                          </a:solidFill>
                        </a:rPr>
                        <a:t>8. </a:t>
                      </a:r>
                      <a:r>
                        <a:rPr lang="nl-NL" sz="2700" kern="1200" dirty="0" smtClean="0">
                          <a:solidFill>
                            <a:schemeClr val="bg1">
                              <a:lumMod val="50000"/>
                              <a:lumOff val="50000"/>
                            </a:schemeClr>
                          </a:solidFill>
                          <a:latin typeface="+mn-lt"/>
                          <a:ea typeface="+mn-ea"/>
                          <a:cs typeface="+mn-cs"/>
                        </a:rPr>
                        <a:t>Als we zeggen dat we de zonde niet kennen, </a:t>
                      </a:r>
                      <a:r>
                        <a:rPr lang="nl-NL" sz="2700" kern="1200" dirty="0" err="1" smtClean="0">
                          <a:solidFill>
                            <a:schemeClr val="bg1">
                              <a:lumMod val="50000"/>
                              <a:lumOff val="50000"/>
                            </a:schemeClr>
                          </a:solidFill>
                          <a:latin typeface="+mn-lt"/>
                          <a:ea typeface="+mn-ea"/>
                          <a:cs typeface="+mn-cs"/>
                        </a:rPr>
                        <a:t>mis-leiden</a:t>
                      </a:r>
                      <a:r>
                        <a:rPr lang="nl-NL" sz="2700" kern="1200" dirty="0" smtClean="0">
                          <a:solidFill>
                            <a:schemeClr val="bg1">
                              <a:lumMod val="50000"/>
                              <a:lumOff val="50000"/>
                            </a:schemeClr>
                          </a:solidFill>
                          <a:latin typeface="+mn-lt"/>
                          <a:ea typeface="+mn-ea"/>
                          <a:cs typeface="+mn-cs"/>
                        </a:rPr>
                        <a:t> we onszelf en is de waarheid niet in ons.</a:t>
                      </a:r>
                    </a:p>
                  </a:txBody>
                  <a:tcPr/>
                </a:tc>
                <a:tc>
                  <a:txBody>
                    <a:bodyPr/>
                    <a:lstStyle/>
                    <a:p>
                      <a:r>
                        <a:rPr lang="nl-NL" sz="2700" dirty="0" smtClean="0"/>
                        <a:t>9. </a:t>
                      </a:r>
                      <a:r>
                        <a:rPr lang="nl-NL" sz="2700" kern="1200" dirty="0" smtClean="0">
                          <a:solidFill>
                            <a:schemeClr val="tx1"/>
                          </a:solidFill>
                          <a:latin typeface="+mn-lt"/>
                          <a:ea typeface="+mn-ea"/>
                          <a:cs typeface="+mn-cs"/>
                        </a:rPr>
                        <a:t>Belijden we onze zonden, dan zal hij, die trouw en rechtvaardig is, ons onze zonden vergeven en ons reinigen van alle kwaad.</a:t>
                      </a:r>
                      <a:endParaRPr lang="nl-NL" sz="2700" dirty="0"/>
                    </a:p>
                  </a:txBody>
                  <a:tcPr/>
                </a:tc>
              </a:tr>
              <a:tr h="1665734">
                <a:tc>
                  <a:txBody>
                    <a:bodyPr/>
                    <a:lstStyle/>
                    <a:p>
                      <a:r>
                        <a:rPr lang="nl-NL" sz="2700" dirty="0" smtClean="0">
                          <a:solidFill>
                            <a:schemeClr val="bg1">
                              <a:lumMod val="50000"/>
                              <a:lumOff val="50000"/>
                            </a:schemeClr>
                          </a:solidFill>
                        </a:rPr>
                        <a:t>10. </a:t>
                      </a:r>
                      <a:r>
                        <a:rPr lang="nl-NL" sz="2700" kern="1200" dirty="0" smtClean="0">
                          <a:solidFill>
                            <a:schemeClr val="bg1">
                              <a:lumMod val="50000"/>
                              <a:lumOff val="50000"/>
                            </a:schemeClr>
                          </a:solidFill>
                          <a:latin typeface="+mn-lt"/>
                          <a:ea typeface="+mn-ea"/>
                          <a:cs typeface="+mn-cs"/>
                        </a:rPr>
                        <a:t>Als we zeggen dat we nooit gezondigd hebben, maken we hem tot een leugenaar en is zijn woord niet in ons.</a:t>
                      </a:r>
                    </a:p>
                  </a:txBody>
                  <a:tcPr/>
                </a:tc>
                <a:tc>
                  <a:txBody>
                    <a:bodyPr/>
                    <a:lstStyle/>
                    <a:p>
                      <a:endParaRPr lang="nl-NL" sz="2700" kern="1200" dirty="0" smtClean="0">
                        <a:solidFill>
                          <a:schemeClr val="tx1"/>
                        </a:solidFill>
                        <a:latin typeface="+mn-lt"/>
                        <a:ea typeface="+mn-ea"/>
                        <a:cs typeface="+mn-cs"/>
                      </a:endParaRPr>
                    </a:p>
                  </a:txBody>
                  <a:tcPr/>
                </a:tc>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47</TotalTime>
  <Words>729</Words>
  <Application>Microsoft Office PowerPoint</Application>
  <PresentationFormat>Diavoorstelling (4:3)</PresentationFormat>
  <Paragraphs>50</Paragraphs>
  <Slides>21</Slides>
  <Notes>0</Notes>
  <HiddenSlides>0</HiddenSlides>
  <MMClips>0</MMClips>
  <ScaleCrop>false</ScaleCrop>
  <HeadingPairs>
    <vt:vector size="4" baseType="variant">
      <vt:variant>
        <vt:lpstr>Thema</vt:lpstr>
      </vt:variant>
      <vt:variant>
        <vt:i4>1</vt:i4>
      </vt:variant>
      <vt:variant>
        <vt:lpstr>Diatitels</vt:lpstr>
      </vt:variant>
      <vt:variant>
        <vt:i4>21</vt:i4>
      </vt:variant>
    </vt:vector>
  </HeadingPairs>
  <TitlesOfParts>
    <vt:vector size="22" baseType="lpstr">
      <vt:lpstr>Office-thema</vt:lpstr>
      <vt:lpstr>Dia 1</vt:lpstr>
      <vt:lpstr>Dia 2</vt:lpstr>
      <vt:lpstr>Dia 3</vt:lpstr>
      <vt:lpstr>Dia 4</vt:lpstr>
      <vt:lpstr>Dia 5</vt:lpstr>
      <vt:lpstr>Dia 6</vt:lpstr>
      <vt:lpstr>Dia 7</vt:lpstr>
      <vt:lpstr>Dia 8</vt:lpstr>
      <vt:lpstr>Dia 9</vt:lpstr>
      <vt:lpstr>Dia 10</vt:lpstr>
      <vt:lpstr>Dia 11</vt:lpstr>
      <vt:lpstr>Dia 12</vt:lpstr>
      <vt:lpstr>Dia 13</vt:lpstr>
      <vt:lpstr>Dia 14</vt:lpstr>
      <vt:lpstr>Dia 15</vt:lpstr>
      <vt:lpstr>Dia 16</vt:lpstr>
      <vt:lpstr>Dia 17</vt:lpstr>
      <vt:lpstr>Dia 18</vt:lpstr>
      <vt:lpstr>Dia 19</vt:lpstr>
      <vt:lpstr>Dia 20</vt:lpstr>
      <vt:lpstr>Dia 21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 1</dc:title>
  <dc:creator>me</dc:creator>
  <cp:lastModifiedBy>me</cp:lastModifiedBy>
  <cp:revision>6</cp:revision>
  <dcterms:created xsi:type="dcterms:W3CDTF">2014-09-26T17:56:42Z</dcterms:created>
  <dcterms:modified xsi:type="dcterms:W3CDTF">2014-09-26T18:58:22Z</dcterms:modified>
</cp:coreProperties>
</file>