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76" r:id="rId4"/>
    <p:sldId id="258" r:id="rId5"/>
    <p:sldId id="274" r:id="rId6"/>
    <p:sldId id="269" r:id="rId7"/>
    <p:sldId id="273" r:id="rId8"/>
    <p:sldId id="272" r:id="rId9"/>
    <p:sldId id="271" r:id="rId10"/>
    <p:sldId id="270" r:id="rId11"/>
    <p:sldId id="275" r:id="rId12"/>
    <p:sldId id="260" r:id="rId13"/>
    <p:sldId id="259" r:id="rId14"/>
    <p:sldId id="261" r:id="rId15"/>
    <p:sldId id="262" r:id="rId16"/>
    <p:sldId id="263" r:id="rId17"/>
    <p:sldId id="264" r:id="rId18"/>
    <p:sldId id="265" r:id="rId19"/>
    <p:sldId id="266" r:id="rId20"/>
    <p:sldId id="277" r:id="rId21"/>
    <p:sldId id="267"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DFF32A1-0D90-4937-ABEC-9629D193F36B}" type="datetimeFigureOut">
              <a:rPr lang="nl-NL" smtClean="0"/>
              <a:pPr/>
              <a:t>26-9-2014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FF32A1-0D90-4937-ABEC-9629D193F36B}" type="datetimeFigureOut">
              <a:rPr lang="nl-NL" smtClean="0"/>
              <a:pPr/>
              <a:t>26-9-2014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FF32A1-0D90-4937-ABEC-9629D193F36B}" type="datetimeFigureOut">
              <a:rPr lang="nl-NL" smtClean="0"/>
              <a:pPr/>
              <a:t>26-9-2014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FF32A1-0D90-4937-ABEC-9629D193F36B}" type="datetimeFigureOut">
              <a:rPr lang="nl-NL" smtClean="0"/>
              <a:pPr/>
              <a:t>26-9-2014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DFF32A1-0D90-4937-ABEC-9629D193F36B}" type="datetimeFigureOut">
              <a:rPr lang="nl-NL" smtClean="0"/>
              <a:pPr/>
              <a:t>26-9-2014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DFF32A1-0D90-4937-ABEC-9629D193F36B}" type="datetimeFigureOut">
              <a:rPr lang="nl-NL" smtClean="0"/>
              <a:pPr/>
              <a:t>26-9-2014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DFF32A1-0D90-4937-ABEC-9629D193F36B}" type="datetimeFigureOut">
              <a:rPr lang="nl-NL" smtClean="0"/>
              <a:pPr/>
              <a:t>26-9-2014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DFF32A1-0D90-4937-ABEC-9629D193F36B}" type="datetimeFigureOut">
              <a:rPr lang="nl-NL" smtClean="0"/>
              <a:pPr/>
              <a:t>26-9-2014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DFF32A1-0D90-4937-ABEC-9629D193F36B}" type="datetimeFigureOut">
              <a:rPr lang="nl-NL" smtClean="0"/>
              <a:pPr/>
              <a:t>26-9-2014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FF32A1-0D90-4937-ABEC-9629D193F36B}" type="datetimeFigureOut">
              <a:rPr lang="nl-NL" smtClean="0"/>
              <a:pPr/>
              <a:t>26-9-2014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FF32A1-0D90-4937-ABEC-9629D193F36B}" type="datetimeFigureOut">
              <a:rPr lang="nl-NL" smtClean="0"/>
              <a:pPr/>
              <a:t>26-9-2014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36ED8A9-4CD2-47D2-B157-61254D8E26D1}"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F32A1-0D90-4937-ABEC-9629D193F36B}" type="datetimeFigureOut">
              <a:rPr lang="nl-NL" smtClean="0"/>
              <a:pPr/>
              <a:t>26-9-2014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ED8A9-4CD2-47D2-B157-61254D8E26D1}"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836712"/>
            <a:ext cx="8229600" cy="5289451"/>
          </a:xfrm>
        </p:spPr>
        <p:txBody>
          <a:bodyPr>
            <a:noAutofit/>
          </a:bodyPr>
          <a:lstStyle/>
          <a:p>
            <a:pPr>
              <a:buNone/>
            </a:pPr>
            <a:r>
              <a:rPr lang="nl-NL" sz="5400" dirty="0" smtClean="0"/>
              <a:t>De waarheid is massief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nvPr>
        </p:nvGraphicFramePr>
        <p:xfrm>
          <a:off x="0" y="404664"/>
          <a:ext cx="9144000" cy="6035040"/>
        </p:xfrm>
        <a:graphic>
          <a:graphicData uri="http://schemas.openxmlformats.org/drawingml/2006/table">
            <a:tbl>
              <a:tblPr firstRow="1" bandRow="1">
                <a:tableStyleId>{2D5ABB26-0587-4C30-8999-92F81FD0307C}</a:tableStyleId>
              </a:tblPr>
              <a:tblGrid>
                <a:gridCol w="4139952"/>
                <a:gridCol w="5004048"/>
              </a:tblGrid>
              <a:tr h="2057672">
                <a:tc>
                  <a:txBody>
                    <a:bodyPr/>
                    <a:lstStyle/>
                    <a:p>
                      <a:r>
                        <a:rPr lang="nl-NL" sz="2700" dirty="0" smtClean="0">
                          <a:solidFill>
                            <a:schemeClr val="bg1">
                              <a:lumMod val="50000"/>
                              <a:lumOff val="50000"/>
                            </a:schemeClr>
                          </a:solidFill>
                        </a:rPr>
                        <a:t>6.</a:t>
                      </a:r>
                      <a:r>
                        <a:rPr lang="nl-NL" sz="2700" baseline="0" dirty="0" smtClean="0">
                          <a:solidFill>
                            <a:schemeClr val="bg1">
                              <a:lumMod val="50000"/>
                              <a:lumOff val="50000"/>
                            </a:schemeClr>
                          </a:solidFill>
                        </a:rPr>
                        <a:t> </a:t>
                      </a:r>
                      <a:r>
                        <a:rPr lang="nl-NL" sz="2700" kern="1200" dirty="0" smtClean="0">
                          <a:solidFill>
                            <a:schemeClr val="bg1">
                              <a:lumMod val="50000"/>
                              <a:lumOff val="50000"/>
                            </a:schemeClr>
                          </a:solidFill>
                          <a:latin typeface="+mn-lt"/>
                          <a:ea typeface="+mn-ea"/>
                          <a:cs typeface="+mn-cs"/>
                        </a:rPr>
                        <a:t>Als we zeggen dat we met hem verbonden zijn terwijl we onze weg in het duister gaan, liegen we en leven we niet volgens de waarheid.</a:t>
                      </a:r>
                    </a:p>
                  </a:txBody>
                  <a:tcPr/>
                </a:tc>
                <a:tc>
                  <a:txBody>
                    <a:bodyPr/>
                    <a:lstStyle/>
                    <a:p>
                      <a:r>
                        <a:rPr lang="nl-NL" sz="2700" dirty="0" smtClean="0">
                          <a:solidFill>
                            <a:schemeClr val="bg1">
                              <a:lumMod val="50000"/>
                              <a:lumOff val="50000"/>
                            </a:schemeClr>
                          </a:solidFill>
                        </a:rPr>
                        <a:t>7. </a:t>
                      </a:r>
                      <a:r>
                        <a:rPr lang="nl-NL" sz="2700" kern="1200" dirty="0" smtClean="0">
                          <a:solidFill>
                            <a:schemeClr val="bg1">
                              <a:lumMod val="50000"/>
                              <a:lumOff val="50000"/>
                            </a:schemeClr>
                          </a:solidFill>
                          <a:latin typeface="+mn-lt"/>
                          <a:ea typeface="+mn-ea"/>
                          <a:cs typeface="+mn-cs"/>
                        </a:rPr>
                        <a:t>Maar gaan we onze weg in het licht, zoals hijzelf in het licht is, dan zijn we met elkaar verbonden en reinigt het bloed van Jezus, zijn Zoon, ons van alle zonde.</a:t>
                      </a:r>
                    </a:p>
                  </a:txBody>
                  <a:tcPr/>
                </a:tc>
              </a:tr>
              <a:tr h="1665734">
                <a:tc>
                  <a:txBody>
                    <a:bodyPr/>
                    <a:lstStyle/>
                    <a:p>
                      <a:r>
                        <a:rPr lang="nl-NL" sz="2700" dirty="0" smtClean="0">
                          <a:solidFill>
                            <a:schemeClr val="bg1">
                              <a:lumMod val="50000"/>
                              <a:lumOff val="50000"/>
                            </a:schemeClr>
                          </a:solidFill>
                        </a:rPr>
                        <a:t>8. </a:t>
                      </a:r>
                      <a:r>
                        <a:rPr lang="nl-NL" sz="2700" kern="1200" dirty="0" smtClean="0">
                          <a:solidFill>
                            <a:schemeClr val="bg1">
                              <a:lumMod val="50000"/>
                              <a:lumOff val="50000"/>
                            </a:schemeClr>
                          </a:solidFill>
                          <a:latin typeface="+mn-lt"/>
                          <a:ea typeface="+mn-ea"/>
                          <a:cs typeface="+mn-cs"/>
                        </a:rPr>
                        <a:t>Als we zeggen dat we de zonde niet kennen, </a:t>
                      </a:r>
                      <a:r>
                        <a:rPr lang="nl-NL" sz="2700" kern="1200" dirty="0" err="1" smtClean="0">
                          <a:solidFill>
                            <a:schemeClr val="bg1">
                              <a:lumMod val="50000"/>
                              <a:lumOff val="50000"/>
                            </a:schemeClr>
                          </a:solidFill>
                          <a:latin typeface="+mn-lt"/>
                          <a:ea typeface="+mn-ea"/>
                          <a:cs typeface="+mn-cs"/>
                        </a:rPr>
                        <a:t>mis-leiden</a:t>
                      </a:r>
                      <a:r>
                        <a:rPr lang="nl-NL" sz="2700" kern="1200" dirty="0" smtClean="0">
                          <a:solidFill>
                            <a:schemeClr val="bg1">
                              <a:lumMod val="50000"/>
                              <a:lumOff val="50000"/>
                            </a:schemeClr>
                          </a:solidFill>
                          <a:latin typeface="+mn-lt"/>
                          <a:ea typeface="+mn-ea"/>
                          <a:cs typeface="+mn-cs"/>
                        </a:rPr>
                        <a:t> we onszelf en is de waarheid niet in ons.</a:t>
                      </a:r>
                    </a:p>
                  </a:txBody>
                  <a:tcPr/>
                </a:tc>
                <a:tc>
                  <a:txBody>
                    <a:bodyPr/>
                    <a:lstStyle/>
                    <a:p>
                      <a:r>
                        <a:rPr lang="nl-NL" sz="2700" dirty="0" smtClean="0">
                          <a:solidFill>
                            <a:schemeClr val="bg1">
                              <a:lumMod val="50000"/>
                              <a:lumOff val="50000"/>
                            </a:schemeClr>
                          </a:solidFill>
                        </a:rPr>
                        <a:t>9. </a:t>
                      </a:r>
                      <a:r>
                        <a:rPr lang="nl-NL" sz="2700" kern="1200" dirty="0" smtClean="0">
                          <a:solidFill>
                            <a:schemeClr val="bg1">
                              <a:lumMod val="50000"/>
                              <a:lumOff val="50000"/>
                            </a:schemeClr>
                          </a:solidFill>
                          <a:latin typeface="+mn-lt"/>
                          <a:ea typeface="+mn-ea"/>
                          <a:cs typeface="+mn-cs"/>
                        </a:rPr>
                        <a:t>Belijden we onze zonden, dan zal hij, die trouw en rechtvaardig is, ons onze zonden vergeven en ons reinigen van alle kwaad.</a:t>
                      </a:r>
                      <a:endParaRPr lang="nl-NL" sz="2700" dirty="0">
                        <a:solidFill>
                          <a:schemeClr val="bg1">
                            <a:lumMod val="50000"/>
                            <a:lumOff val="50000"/>
                          </a:schemeClr>
                        </a:solidFill>
                      </a:endParaRPr>
                    </a:p>
                  </a:txBody>
                  <a:tcPr/>
                </a:tc>
              </a:tr>
              <a:tr h="1665734">
                <a:tc>
                  <a:txBody>
                    <a:bodyPr/>
                    <a:lstStyle/>
                    <a:p>
                      <a:r>
                        <a:rPr lang="nl-NL" sz="2700" dirty="0" smtClean="0">
                          <a:solidFill>
                            <a:schemeClr val="bg1">
                              <a:lumMod val="50000"/>
                              <a:lumOff val="50000"/>
                            </a:schemeClr>
                          </a:solidFill>
                        </a:rPr>
                        <a:t>10. </a:t>
                      </a:r>
                      <a:r>
                        <a:rPr lang="nl-NL" sz="2700" kern="1200" dirty="0" smtClean="0">
                          <a:solidFill>
                            <a:schemeClr val="bg1">
                              <a:lumMod val="50000"/>
                              <a:lumOff val="50000"/>
                            </a:schemeClr>
                          </a:solidFill>
                          <a:latin typeface="+mn-lt"/>
                          <a:ea typeface="+mn-ea"/>
                          <a:cs typeface="+mn-cs"/>
                        </a:rPr>
                        <a:t>Als we zeggen dat we nooit gezondigd hebben, maken we hem tot een leugenaar en is zijn woord niet in ons.</a:t>
                      </a:r>
                    </a:p>
                  </a:txBody>
                  <a:tcPr/>
                </a:tc>
                <a:tc>
                  <a:txBody>
                    <a:bodyPr/>
                    <a:lstStyle/>
                    <a:p>
                      <a:r>
                        <a:rPr lang="nl-NL" sz="2700" kern="1200" dirty="0" smtClean="0">
                          <a:solidFill>
                            <a:schemeClr val="tx1"/>
                          </a:solidFill>
                          <a:latin typeface="+mn-lt"/>
                          <a:ea typeface="+mn-ea"/>
                          <a:cs typeface="+mn-cs"/>
                        </a:rPr>
                        <a:t>1b. Mocht een van u echter toch</a:t>
                      </a:r>
                    </a:p>
                    <a:p>
                      <a:r>
                        <a:rPr lang="nl-NL" sz="2700" kern="1200" dirty="0" smtClean="0">
                          <a:solidFill>
                            <a:schemeClr val="tx1"/>
                          </a:solidFill>
                          <a:latin typeface="+mn-lt"/>
                          <a:ea typeface="+mn-ea"/>
                          <a:cs typeface="+mn-cs"/>
                        </a:rPr>
                        <a:t>zondigen, dan hebben wij een pleitbezorger bij de Vader: Jezus Christus, de rechtvaardige. </a:t>
                      </a: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836712"/>
            <a:ext cx="8229600" cy="5289451"/>
          </a:xfrm>
        </p:spPr>
        <p:txBody>
          <a:bodyPr>
            <a:noAutofit/>
          </a:bodyPr>
          <a:lstStyle/>
          <a:p>
            <a:pPr>
              <a:buNone/>
            </a:pPr>
            <a:r>
              <a:rPr lang="nl-NL" sz="5400" dirty="0" smtClean="0">
                <a:solidFill>
                  <a:schemeClr val="bg1">
                    <a:lumMod val="65000"/>
                    <a:lumOff val="35000"/>
                  </a:schemeClr>
                </a:solidFill>
              </a:rPr>
              <a:t>De waarheid is massief</a:t>
            </a:r>
          </a:p>
          <a:p>
            <a:pPr>
              <a:buNone/>
            </a:pPr>
            <a:r>
              <a:rPr lang="nl-NL" sz="5400" dirty="0" smtClean="0"/>
              <a:t>Maar anders dan je denkt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836712"/>
            <a:ext cx="8229600" cy="5289451"/>
          </a:xfrm>
        </p:spPr>
        <p:txBody>
          <a:bodyPr>
            <a:noAutofit/>
          </a:bodyPr>
          <a:lstStyle/>
          <a:p>
            <a:pPr>
              <a:buNone/>
            </a:pPr>
            <a:r>
              <a:rPr lang="nl-NL" sz="5400" dirty="0" smtClean="0">
                <a:solidFill>
                  <a:schemeClr val="bg1">
                    <a:lumMod val="65000"/>
                    <a:lumOff val="35000"/>
                  </a:schemeClr>
                </a:solidFill>
              </a:rPr>
              <a:t>De waarheid is massief</a:t>
            </a:r>
          </a:p>
          <a:p>
            <a:pPr>
              <a:buNone/>
            </a:pPr>
            <a:r>
              <a:rPr lang="nl-NL" sz="5400" dirty="0" smtClean="0">
                <a:solidFill>
                  <a:schemeClr val="bg1">
                    <a:lumMod val="65000"/>
                    <a:lumOff val="35000"/>
                  </a:schemeClr>
                </a:solidFill>
              </a:rPr>
              <a:t>Maar anders dan je denkt</a:t>
            </a:r>
          </a:p>
          <a:p>
            <a:pPr>
              <a:buNone/>
            </a:pPr>
            <a:r>
              <a:rPr lang="nl-NL" sz="5400" dirty="0" smtClean="0"/>
              <a:t>Laat je doorlichten door </a:t>
            </a:r>
            <a:br>
              <a:rPr lang="nl-NL" sz="5400" dirty="0" smtClean="0"/>
            </a:br>
            <a:r>
              <a:rPr lang="nl-NL" sz="5400" dirty="0" smtClean="0"/>
              <a:t>die waarheid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836712"/>
            <a:ext cx="8229600" cy="5289451"/>
          </a:xfrm>
        </p:spPr>
        <p:txBody>
          <a:bodyPr>
            <a:noAutofit/>
          </a:bodyPr>
          <a:lstStyle/>
          <a:p>
            <a:pPr>
              <a:buNone/>
            </a:pPr>
            <a:r>
              <a:rPr lang="nl-NL" sz="5400" dirty="0" smtClean="0">
                <a:solidFill>
                  <a:schemeClr val="bg1">
                    <a:lumMod val="65000"/>
                    <a:lumOff val="35000"/>
                  </a:schemeClr>
                </a:solidFill>
              </a:rPr>
              <a:t>De waarheid is massief</a:t>
            </a:r>
          </a:p>
          <a:p>
            <a:pPr>
              <a:buNone/>
            </a:pPr>
            <a:r>
              <a:rPr lang="nl-NL" sz="5400" dirty="0" smtClean="0">
                <a:solidFill>
                  <a:schemeClr val="bg1">
                    <a:lumMod val="65000"/>
                    <a:lumOff val="35000"/>
                  </a:schemeClr>
                </a:solidFill>
              </a:rPr>
              <a:t>Maar anders dan je denkt</a:t>
            </a:r>
          </a:p>
          <a:p>
            <a:pPr>
              <a:buNone/>
            </a:pPr>
            <a:r>
              <a:rPr lang="nl-NL" sz="5400" dirty="0" smtClean="0">
                <a:solidFill>
                  <a:schemeClr val="bg1">
                    <a:lumMod val="65000"/>
                    <a:lumOff val="35000"/>
                  </a:schemeClr>
                </a:solidFill>
              </a:rPr>
              <a:t>Laat je doorlichten door </a:t>
            </a:r>
            <a:br>
              <a:rPr lang="nl-NL" sz="5400" dirty="0" smtClean="0">
                <a:solidFill>
                  <a:schemeClr val="bg1">
                    <a:lumMod val="65000"/>
                    <a:lumOff val="35000"/>
                  </a:schemeClr>
                </a:solidFill>
              </a:rPr>
            </a:br>
            <a:r>
              <a:rPr lang="nl-NL" sz="5400" dirty="0" smtClean="0">
                <a:solidFill>
                  <a:schemeClr val="bg1">
                    <a:lumMod val="65000"/>
                    <a:lumOff val="35000"/>
                  </a:schemeClr>
                </a:solidFill>
              </a:rPr>
              <a:t>die waarheid</a:t>
            </a:r>
          </a:p>
          <a:p>
            <a:pPr>
              <a:buNone/>
            </a:pPr>
            <a:r>
              <a:rPr lang="nl-NL" sz="5400" dirty="0" smtClean="0"/>
              <a:t>Want dat schept een band</a:t>
            </a:r>
            <a:endParaRPr lang="nl-NL" sz="5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1Joh_verbonden1.jpg"/>
          <p:cNvPicPr>
            <a:picLocks noGrp="1" noChangeAspect="1"/>
          </p:cNvPicPr>
          <p:nvPr>
            <p:ph type="pic" idx="1"/>
          </p:nvPr>
        </p:nvPicPr>
        <p:blipFill>
          <a:blip r:embed="rId2" cstate="print"/>
          <a:stretch>
            <a:fillRect/>
          </a:stretch>
        </p:blipFill>
        <p:spPr>
          <a:xfrm>
            <a:off x="467544" y="548680"/>
            <a:ext cx="8128000" cy="6096000"/>
          </a:xfrm>
          <a:prstGeom prst="rect">
            <a:avLst/>
          </a:prstGeom>
          <a:noFill/>
          <a:ln>
            <a:noFill/>
          </a:ln>
        </p:spPr>
      </p:pic>
      <p:sp>
        <p:nvSpPr>
          <p:cNvPr id="6" name="Tekstvak 5"/>
          <p:cNvSpPr txBox="1"/>
          <p:nvPr/>
        </p:nvSpPr>
        <p:spPr>
          <a:xfrm>
            <a:off x="179512" y="188640"/>
            <a:ext cx="3744416" cy="461665"/>
          </a:xfrm>
          <a:prstGeom prst="rect">
            <a:avLst/>
          </a:prstGeom>
          <a:noFill/>
        </p:spPr>
        <p:txBody>
          <a:bodyPr wrap="square" rtlCol="0">
            <a:spAutoFit/>
          </a:bodyPr>
          <a:lstStyle/>
          <a:p>
            <a:r>
              <a:rPr lang="nl-NL" sz="2400" dirty="0" smtClean="0">
                <a:solidFill>
                  <a:schemeClr val="bg1">
                    <a:lumMod val="65000"/>
                    <a:lumOff val="35000"/>
                  </a:schemeClr>
                </a:solidFill>
              </a:rPr>
              <a:t>Want dat schept een band</a:t>
            </a:r>
            <a:endParaRPr lang="nl-NL" sz="2400" dirty="0">
              <a:solidFill>
                <a:schemeClr val="bg1">
                  <a:lumMod val="65000"/>
                  <a:lumOff val="3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1Joh_verbonden1.jpg"/>
          <p:cNvPicPr>
            <a:picLocks noGrp="1" noChangeAspect="1"/>
          </p:cNvPicPr>
          <p:nvPr>
            <p:ph type="pic" idx="1"/>
          </p:nvPr>
        </p:nvPicPr>
        <p:blipFill>
          <a:blip r:embed="rId2" cstate="print"/>
          <a:stretch>
            <a:fillRect/>
          </a:stretch>
        </p:blipFill>
        <p:spPr>
          <a:xfrm>
            <a:off x="467544" y="548680"/>
            <a:ext cx="8128000" cy="6096000"/>
          </a:xfrm>
          <a:prstGeom prst="rect">
            <a:avLst/>
          </a:prstGeom>
          <a:noFill/>
          <a:ln>
            <a:noFill/>
          </a:ln>
        </p:spPr>
      </p:pic>
      <p:sp>
        <p:nvSpPr>
          <p:cNvPr id="6" name="Tekstvak 5"/>
          <p:cNvSpPr txBox="1"/>
          <p:nvPr/>
        </p:nvSpPr>
        <p:spPr>
          <a:xfrm>
            <a:off x="179512" y="188640"/>
            <a:ext cx="3744416" cy="461665"/>
          </a:xfrm>
          <a:prstGeom prst="rect">
            <a:avLst/>
          </a:prstGeom>
          <a:noFill/>
        </p:spPr>
        <p:txBody>
          <a:bodyPr wrap="square" rtlCol="0">
            <a:spAutoFit/>
          </a:bodyPr>
          <a:lstStyle/>
          <a:p>
            <a:r>
              <a:rPr lang="nl-NL" sz="2400" dirty="0" smtClean="0">
                <a:solidFill>
                  <a:schemeClr val="bg1">
                    <a:lumMod val="65000"/>
                    <a:lumOff val="35000"/>
                  </a:schemeClr>
                </a:solidFill>
              </a:rPr>
              <a:t>Want dat schept een band</a:t>
            </a:r>
            <a:endParaRPr lang="nl-NL" sz="2400" dirty="0">
              <a:solidFill>
                <a:schemeClr val="bg1">
                  <a:lumMod val="65000"/>
                  <a:lumOff val="3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1Joh_verbonden1.jpg"/>
          <p:cNvPicPr>
            <a:picLocks noGrp="1" noChangeAspect="1"/>
          </p:cNvPicPr>
          <p:nvPr>
            <p:ph type="pic" idx="1"/>
          </p:nvPr>
        </p:nvPicPr>
        <p:blipFill>
          <a:blip r:embed="rId2" cstate="print"/>
          <a:stretch>
            <a:fillRect/>
          </a:stretch>
        </p:blipFill>
        <p:spPr>
          <a:xfrm>
            <a:off x="467544" y="548680"/>
            <a:ext cx="8128000" cy="6096000"/>
          </a:xfrm>
          <a:prstGeom prst="rect">
            <a:avLst/>
          </a:prstGeom>
          <a:noFill/>
          <a:ln>
            <a:noFill/>
          </a:ln>
        </p:spPr>
      </p:pic>
      <p:sp>
        <p:nvSpPr>
          <p:cNvPr id="6" name="Tekstvak 5"/>
          <p:cNvSpPr txBox="1"/>
          <p:nvPr/>
        </p:nvSpPr>
        <p:spPr>
          <a:xfrm>
            <a:off x="179512" y="188640"/>
            <a:ext cx="3744416" cy="461665"/>
          </a:xfrm>
          <a:prstGeom prst="rect">
            <a:avLst/>
          </a:prstGeom>
          <a:noFill/>
        </p:spPr>
        <p:txBody>
          <a:bodyPr wrap="square" rtlCol="0">
            <a:spAutoFit/>
          </a:bodyPr>
          <a:lstStyle/>
          <a:p>
            <a:r>
              <a:rPr lang="nl-NL" sz="2400" dirty="0" smtClean="0">
                <a:solidFill>
                  <a:schemeClr val="bg1">
                    <a:lumMod val="65000"/>
                    <a:lumOff val="35000"/>
                  </a:schemeClr>
                </a:solidFill>
              </a:rPr>
              <a:t>Want dat schept een band</a:t>
            </a:r>
            <a:endParaRPr lang="nl-NL" sz="2400" dirty="0">
              <a:solidFill>
                <a:schemeClr val="bg1">
                  <a:lumMod val="65000"/>
                  <a:lumOff val="3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1Joh_verbonden1.jpg"/>
          <p:cNvPicPr>
            <a:picLocks noGrp="1" noChangeAspect="1"/>
          </p:cNvPicPr>
          <p:nvPr>
            <p:ph type="pic" idx="1"/>
          </p:nvPr>
        </p:nvPicPr>
        <p:blipFill>
          <a:blip r:embed="rId2" cstate="print"/>
          <a:stretch>
            <a:fillRect/>
          </a:stretch>
        </p:blipFill>
        <p:spPr>
          <a:xfrm>
            <a:off x="467544" y="548680"/>
            <a:ext cx="8128000" cy="6096000"/>
          </a:xfrm>
          <a:prstGeom prst="rect">
            <a:avLst/>
          </a:prstGeom>
          <a:noFill/>
          <a:ln>
            <a:noFill/>
          </a:ln>
        </p:spPr>
      </p:pic>
      <p:sp>
        <p:nvSpPr>
          <p:cNvPr id="6" name="Tekstvak 5"/>
          <p:cNvSpPr txBox="1"/>
          <p:nvPr/>
        </p:nvSpPr>
        <p:spPr>
          <a:xfrm>
            <a:off x="179512" y="188640"/>
            <a:ext cx="3744416" cy="461665"/>
          </a:xfrm>
          <a:prstGeom prst="rect">
            <a:avLst/>
          </a:prstGeom>
          <a:noFill/>
        </p:spPr>
        <p:txBody>
          <a:bodyPr wrap="square" rtlCol="0">
            <a:spAutoFit/>
          </a:bodyPr>
          <a:lstStyle/>
          <a:p>
            <a:r>
              <a:rPr lang="nl-NL" sz="2400" dirty="0" smtClean="0">
                <a:solidFill>
                  <a:schemeClr val="bg1">
                    <a:lumMod val="65000"/>
                    <a:lumOff val="35000"/>
                  </a:schemeClr>
                </a:solidFill>
              </a:rPr>
              <a:t>Want dat schept een band</a:t>
            </a:r>
            <a:endParaRPr lang="nl-NL" sz="2400" dirty="0">
              <a:solidFill>
                <a:schemeClr val="bg1">
                  <a:lumMod val="65000"/>
                  <a:lumOff val="3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1Joh_verbonden1.jpg"/>
          <p:cNvPicPr>
            <a:picLocks noGrp="1" noChangeAspect="1"/>
          </p:cNvPicPr>
          <p:nvPr>
            <p:ph type="pic" idx="1"/>
          </p:nvPr>
        </p:nvPicPr>
        <p:blipFill>
          <a:blip r:embed="rId2" cstate="print"/>
          <a:stretch>
            <a:fillRect/>
          </a:stretch>
        </p:blipFill>
        <p:spPr>
          <a:xfrm>
            <a:off x="467544" y="548680"/>
            <a:ext cx="8128000" cy="6096000"/>
          </a:xfrm>
          <a:prstGeom prst="rect">
            <a:avLst/>
          </a:prstGeom>
          <a:noFill/>
          <a:ln>
            <a:noFill/>
          </a:ln>
        </p:spPr>
      </p:pic>
      <p:sp>
        <p:nvSpPr>
          <p:cNvPr id="6" name="Tekstvak 5"/>
          <p:cNvSpPr txBox="1"/>
          <p:nvPr/>
        </p:nvSpPr>
        <p:spPr>
          <a:xfrm>
            <a:off x="179512" y="188640"/>
            <a:ext cx="3744416" cy="461665"/>
          </a:xfrm>
          <a:prstGeom prst="rect">
            <a:avLst/>
          </a:prstGeom>
          <a:noFill/>
        </p:spPr>
        <p:txBody>
          <a:bodyPr wrap="square" rtlCol="0">
            <a:spAutoFit/>
          </a:bodyPr>
          <a:lstStyle/>
          <a:p>
            <a:r>
              <a:rPr lang="nl-NL" sz="2400" dirty="0" smtClean="0">
                <a:solidFill>
                  <a:schemeClr val="bg1">
                    <a:lumMod val="65000"/>
                    <a:lumOff val="35000"/>
                  </a:schemeClr>
                </a:solidFill>
              </a:rPr>
              <a:t>Want dat schept een band</a:t>
            </a:r>
            <a:endParaRPr lang="nl-NL" sz="2400" dirty="0">
              <a:solidFill>
                <a:schemeClr val="bg1">
                  <a:lumMod val="65000"/>
                  <a:lumOff val="3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1Joh_verbonden1.jpg"/>
          <p:cNvPicPr>
            <a:picLocks noGrp="1" noChangeAspect="1"/>
          </p:cNvPicPr>
          <p:nvPr>
            <p:ph type="pic" idx="1"/>
          </p:nvPr>
        </p:nvPicPr>
        <p:blipFill>
          <a:blip r:embed="rId2" cstate="print"/>
          <a:stretch>
            <a:fillRect/>
          </a:stretch>
        </p:blipFill>
        <p:spPr>
          <a:xfrm>
            <a:off x="467544" y="548680"/>
            <a:ext cx="8128000" cy="6096000"/>
          </a:xfrm>
          <a:prstGeom prst="rect">
            <a:avLst/>
          </a:prstGeom>
          <a:noFill/>
          <a:ln>
            <a:noFill/>
          </a:ln>
        </p:spPr>
      </p:pic>
      <p:sp>
        <p:nvSpPr>
          <p:cNvPr id="6" name="Tekstvak 5"/>
          <p:cNvSpPr txBox="1"/>
          <p:nvPr/>
        </p:nvSpPr>
        <p:spPr>
          <a:xfrm>
            <a:off x="179512" y="188640"/>
            <a:ext cx="3744416" cy="461665"/>
          </a:xfrm>
          <a:prstGeom prst="rect">
            <a:avLst/>
          </a:prstGeom>
          <a:noFill/>
        </p:spPr>
        <p:txBody>
          <a:bodyPr wrap="square" rtlCol="0">
            <a:spAutoFit/>
          </a:bodyPr>
          <a:lstStyle/>
          <a:p>
            <a:r>
              <a:rPr lang="nl-NL" sz="2400" dirty="0" smtClean="0">
                <a:solidFill>
                  <a:schemeClr val="bg1">
                    <a:lumMod val="65000"/>
                    <a:lumOff val="35000"/>
                  </a:schemeClr>
                </a:solidFill>
              </a:rPr>
              <a:t>Want dat schept een band</a:t>
            </a:r>
            <a:endParaRPr lang="nl-NL" sz="2400" dirty="0">
              <a:solidFill>
                <a:schemeClr val="bg1">
                  <a:lumMod val="65000"/>
                  <a:lumOff val="3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836712"/>
            <a:ext cx="8229600" cy="5289451"/>
          </a:xfrm>
        </p:spPr>
        <p:txBody>
          <a:bodyPr>
            <a:noAutofit/>
          </a:bodyPr>
          <a:lstStyle/>
          <a:p>
            <a:pPr>
              <a:buNone/>
            </a:pPr>
            <a:r>
              <a:rPr lang="nl-NL" sz="5400" dirty="0" smtClean="0"/>
              <a:t>De waarheid is massief</a:t>
            </a:r>
          </a:p>
        </p:txBody>
      </p:sp>
      <p:sp>
        <p:nvSpPr>
          <p:cNvPr id="4" name="Tekstvak 3"/>
          <p:cNvSpPr txBox="1"/>
          <p:nvPr/>
        </p:nvSpPr>
        <p:spPr>
          <a:xfrm>
            <a:off x="827584" y="2060848"/>
            <a:ext cx="7416824" cy="3170099"/>
          </a:xfrm>
          <a:prstGeom prst="rect">
            <a:avLst/>
          </a:prstGeom>
          <a:noFill/>
        </p:spPr>
        <p:txBody>
          <a:bodyPr wrap="square" rtlCol="0">
            <a:spAutoFit/>
          </a:bodyPr>
          <a:lstStyle/>
          <a:p>
            <a:pPr algn="just"/>
            <a:r>
              <a:rPr lang="nl-NL" sz="4000" i="1" dirty="0" smtClean="0">
                <a:solidFill>
                  <a:schemeClr val="tx1">
                    <a:lumMod val="50000"/>
                  </a:schemeClr>
                </a:solidFill>
              </a:rPr>
              <a:t>Wie zegt: ‘Ik ken hem,’ maar zich niet aan zijn geboden houdt, is een leugenaar; de waarheid is niet in hem. </a:t>
            </a:r>
          </a:p>
          <a:p>
            <a:pPr algn="r"/>
            <a:r>
              <a:rPr lang="nl-NL" sz="4000" dirty="0" smtClean="0">
                <a:solidFill>
                  <a:schemeClr val="tx1">
                    <a:lumMod val="50000"/>
                  </a:schemeClr>
                </a:solidFill>
              </a:rPr>
              <a:t>(1Joh 2:4)</a:t>
            </a:r>
            <a:endParaRPr lang="nl-NL" sz="4000" dirty="0">
              <a:solidFill>
                <a:schemeClr val="tx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1Joh_verbonden1.jpg"/>
          <p:cNvPicPr>
            <a:picLocks noGrp="1" noChangeAspect="1"/>
          </p:cNvPicPr>
          <p:nvPr>
            <p:ph type="pic" idx="1"/>
          </p:nvPr>
        </p:nvPicPr>
        <p:blipFill>
          <a:blip r:embed="rId2" cstate="print"/>
          <a:stretch>
            <a:fillRect/>
          </a:stretch>
        </p:blipFill>
        <p:spPr>
          <a:xfrm>
            <a:off x="467544" y="548680"/>
            <a:ext cx="8128000" cy="6096000"/>
          </a:xfrm>
          <a:prstGeom prst="rect">
            <a:avLst/>
          </a:prstGeom>
          <a:noFill/>
          <a:ln>
            <a:noFill/>
          </a:ln>
        </p:spPr>
      </p:pic>
      <p:sp>
        <p:nvSpPr>
          <p:cNvPr id="6" name="Tekstvak 5"/>
          <p:cNvSpPr txBox="1"/>
          <p:nvPr/>
        </p:nvSpPr>
        <p:spPr>
          <a:xfrm>
            <a:off x="179512" y="188640"/>
            <a:ext cx="3744416" cy="461665"/>
          </a:xfrm>
          <a:prstGeom prst="rect">
            <a:avLst/>
          </a:prstGeom>
          <a:noFill/>
        </p:spPr>
        <p:txBody>
          <a:bodyPr wrap="square" rtlCol="0">
            <a:spAutoFit/>
          </a:bodyPr>
          <a:lstStyle/>
          <a:p>
            <a:r>
              <a:rPr lang="nl-NL" sz="2400" dirty="0" smtClean="0">
                <a:solidFill>
                  <a:schemeClr val="bg1">
                    <a:lumMod val="65000"/>
                    <a:lumOff val="35000"/>
                  </a:schemeClr>
                </a:solidFill>
              </a:rPr>
              <a:t>Want dat schept een band</a:t>
            </a:r>
            <a:endParaRPr lang="nl-NL" sz="2400" dirty="0">
              <a:solidFill>
                <a:schemeClr val="bg1">
                  <a:lumMod val="65000"/>
                  <a:lumOff val="3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836712"/>
            <a:ext cx="8229600" cy="5289451"/>
          </a:xfrm>
        </p:spPr>
        <p:txBody>
          <a:bodyPr>
            <a:noAutofit/>
          </a:bodyPr>
          <a:lstStyle/>
          <a:p>
            <a:pPr>
              <a:buNone/>
            </a:pPr>
            <a:r>
              <a:rPr lang="nl-NL" sz="5400" dirty="0" smtClean="0">
                <a:solidFill>
                  <a:schemeClr val="tx1">
                    <a:lumMod val="85000"/>
                  </a:schemeClr>
                </a:solidFill>
              </a:rPr>
              <a:t>De waarheid is massief</a:t>
            </a:r>
          </a:p>
          <a:p>
            <a:pPr>
              <a:buNone/>
            </a:pPr>
            <a:r>
              <a:rPr lang="nl-NL" sz="5400" dirty="0" smtClean="0">
                <a:solidFill>
                  <a:schemeClr val="tx1">
                    <a:lumMod val="85000"/>
                  </a:schemeClr>
                </a:solidFill>
              </a:rPr>
              <a:t>Maar anders dan je denkt</a:t>
            </a:r>
          </a:p>
          <a:p>
            <a:pPr>
              <a:buNone/>
            </a:pPr>
            <a:r>
              <a:rPr lang="nl-NL" sz="5400" dirty="0" smtClean="0">
                <a:solidFill>
                  <a:schemeClr val="tx1">
                    <a:lumMod val="85000"/>
                  </a:schemeClr>
                </a:solidFill>
              </a:rPr>
              <a:t>Laat je doorlichten door </a:t>
            </a:r>
            <a:br>
              <a:rPr lang="nl-NL" sz="5400" dirty="0" smtClean="0">
                <a:solidFill>
                  <a:schemeClr val="tx1">
                    <a:lumMod val="85000"/>
                  </a:schemeClr>
                </a:solidFill>
              </a:rPr>
            </a:br>
            <a:r>
              <a:rPr lang="nl-NL" sz="5400" dirty="0" smtClean="0">
                <a:solidFill>
                  <a:schemeClr val="tx1">
                    <a:lumMod val="85000"/>
                  </a:schemeClr>
                </a:solidFill>
              </a:rPr>
              <a:t>die waarheid</a:t>
            </a:r>
          </a:p>
          <a:p>
            <a:pPr>
              <a:buNone/>
            </a:pPr>
            <a:r>
              <a:rPr lang="nl-NL" sz="5400" dirty="0" smtClean="0">
                <a:solidFill>
                  <a:schemeClr val="tx1">
                    <a:lumMod val="85000"/>
                  </a:schemeClr>
                </a:solidFill>
              </a:rPr>
              <a:t>Want dat schept een band</a:t>
            </a:r>
            <a:endParaRPr lang="nl-NL" sz="5400" dirty="0">
              <a:solidFill>
                <a:schemeClr val="tx1">
                  <a:lumMod val="8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836712"/>
            <a:ext cx="8229600" cy="5289451"/>
          </a:xfrm>
        </p:spPr>
        <p:txBody>
          <a:bodyPr>
            <a:noAutofit/>
          </a:bodyPr>
          <a:lstStyle/>
          <a:p>
            <a:pPr>
              <a:buNone/>
            </a:pPr>
            <a:r>
              <a:rPr lang="nl-NL" sz="5400" dirty="0" smtClean="0"/>
              <a:t>De waarheid is massief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836712"/>
            <a:ext cx="8229600" cy="5289451"/>
          </a:xfrm>
        </p:spPr>
        <p:txBody>
          <a:bodyPr>
            <a:noAutofit/>
          </a:bodyPr>
          <a:lstStyle/>
          <a:p>
            <a:pPr>
              <a:buNone/>
            </a:pPr>
            <a:r>
              <a:rPr lang="nl-NL" sz="5400" dirty="0" smtClean="0">
                <a:solidFill>
                  <a:schemeClr val="bg1">
                    <a:lumMod val="65000"/>
                    <a:lumOff val="35000"/>
                  </a:schemeClr>
                </a:solidFill>
              </a:rPr>
              <a:t>De waarheid is massief</a:t>
            </a:r>
          </a:p>
          <a:p>
            <a:pPr>
              <a:buNone/>
            </a:pPr>
            <a:r>
              <a:rPr lang="nl-NL" sz="5400" dirty="0" smtClean="0"/>
              <a:t>Maar anders dan je denkt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nvPr>
        </p:nvGraphicFramePr>
        <p:xfrm>
          <a:off x="0" y="404664"/>
          <a:ext cx="4139952" cy="5480308"/>
        </p:xfrm>
        <a:graphic>
          <a:graphicData uri="http://schemas.openxmlformats.org/drawingml/2006/table">
            <a:tbl>
              <a:tblPr firstRow="1" bandRow="1">
                <a:tableStyleId>{2D5ABB26-0587-4C30-8999-92F81FD0307C}</a:tableStyleId>
              </a:tblPr>
              <a:tblGrid>
                <a:gridCol w="4139952"/>
              </a:tblGrid>
              <a:tr h="2057672">
                <a:tc>
                  <a:txBody>
                    <a:bodyPr/>
                    <a:lstStyle/>
                    <a:p>
                      <a:r>
                        <a:rPr lang="nl-NL" sz="2700" dirty="0" smtClean="0"/>
                        <a:t>6.</a:t>
                      </a:r>
                      <a:r>
                        <a:rPr lang="nl-NL" sz="2700" baseline="0" dirty="0" smtClean="0"/>
                        <a:t> </a:t>
                      </a:r>
                      <a:r>
                        <a:rPr lang="nl-NL" sz="2700" kern="1200" dirty="0" smtClean="0">
                          <a:solidFill>
                            <a:schemeClr val="tx1"/>
                          </a:solidFill>
                          <a:latin typeface="+mn-lt"/>
                          <a:ea typeface="+mn-ea"/>
                          <a:cs typeface="+mn-cs"/>
                        </a:rPr>
                        <a:t>Als we zeggen dat we met hem verbonden zijn terwijl we onze weg in het duister gaan, liegen we en leven we niet volgens de waarheid.</a:t>
                      </a:r>
                    </a:p>
                  </a:txBody>
                  <a:tcPr/>
                </a:tc>
              </a:tr>
              <a:tr h="1665734">
                <a:tc>
                  <a:txBody>
                    <a:bodyPr/>
                    <a:lstStyle/>
                    <a:p>
                      <a:endParaRPr lang="nl-NL" dirty="0"/>
                    </a:p>
                  </a:txBody>
                  <a:tcPr/>
                </a:tc>
              </a:tr>
              <a:tr h="1665734">
                <a:tc>
                  <a:txBody>
                    <a:bodyPr/>
                    <a:lstStyle/>
                    <a:p>
                      <a:endParaRPr lang="nl-NL"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nvPr>
        </p:nvGraphicFramePr>
        <p:xfrm>
          <a:off x="0" y="404664"/>
          <a:ext cx="9144000" cy="5551934"/>
        </p:xfrm>
        <a:graphic>
          <a:graphicData uri="http://schemas.openxmlformats.org/drawingml/2006/table">
            <a:tbl>
              <a:tblPr firstRow="1" bandRow="1">
                <a:tableStyleId>{2D5ABB26-0587-4C30-8999-92F81FD0307C}</a:tableStyleId>
              </a:tblPr>
              <a:tblGrid>
                <a:gridCol w="4139952"/>
                <a:gridCol w="5004048"/>
              </a:tblGrid>
              <a:tr h="2057672">
                <a:tc>
                  <a:txBody>
                    <a:bodyPr/>
                    <a:lstStyle/>
                    <a:p>
                      <a:r>
                        <a:rPr lang="nl-NL" sz="2700" dirty="0" smtClean="0">
                          <a:solidFill>
                            <a:schemeClr val="bg1">
                              <a:lumMod val="50000"/>
                              <a:lumOff val="50000"/>
                            </a:schemeClr>
                          </a:solidFill>
                        </a:rPr>
                        <a:t>6.</a:t>
                      </a:r>
                      <a:r>
                        <a:rPr lang="nl-NL" sz="2700" baseline="0" dirty="0" smtClean="0">
                          <a:solidFill>
                            <a:schemeClr val="bg1">
                              <a:lumMod val="50000"/>
                              <a:lumOff val="50000"/>
                            </a:schemeClr>
                          </a:solidFill>
                        </a:rPr>
                        <a:t> </a:t>
                      </a:r>
                      <a:r>
                        <a:rPr lang="nl-NL" sz="2700" kern="1200" dirty="0" smtClean="0">
                          <a:solidFill>
                            <a:schemeClr val="bg1">
                              <a:lumMod val="50000"/>
                              <a:lumOff val="50000"/>
                            </a:schemeClr>
                          </a:solidFill>
                          <a:latin typeface="+mn-lt"/>
                          <a:ea typeface="+mn-ea"/>
                          <a:cs typeface="+mn-cs"/>
                        </a:rPr>
                        <a:t>Als we zeggen dat we met hem verbonden zijn terwijl we onze weg in het duister gaan, liegen we en leven we niet volgens de waarheid.</a:t>
                      </a:r>
                    </a:p>
                  </a:txBody>
                  <a:tcPr/>
                </a:tc>
                <a:tc>
                  <a:txBody>
                    <a:bodyPr/>
                    <a:lstStyle/>
                    <a:p>
                      <a:endParaRPr lang="nl-NL" sz="2700" kern="1200" dirty="0" smtClean="0">
                        <a:solidFill>
                          <a:schemeClr val="tx1"/>
                        </a:solidFill>
                        <a:latin typeface="+mn-lt"/>
                        <a:ea typeface="+mn-ea"/>
                        <a:cs typeface="+mn-cs"/>
                      </a:endParaRPr>
                    </a:p>
                  </a:txBody>
                  <a:tcPr/>
                </a:tc>
              </a:tr>
              <a:tr h="1665734">
                <a:tc>
                  <a:txBody>
                    <a:bodyPr/>
                    <a:lstStyle/>
                    <a:p>
                      <a:r>
                        <a:rPr lang="nl-NL" sz="2700" dirty="0" smtClean="0"/>
                        <a:t>8. </a:t>
                      </a:r>
                      <a:r>
                        <a:rPr lang="nl-NL" sz="2700" kern="1200" dirty="0" smtClean="0">
                          <a:solidFill>
                            <a:schemeClr val="tx1"/>
                          </a:solidFill>
                          <a:latin typeface="+mn-lt"/>
                          <a:ea typeface="+mn-ea"/>
                          <a:cs typeface="+mn-cs"/>
                        </a:rPr>
                        <a:t>Als we zeggen dat we de zonde niet kennen, </a:t>
                      </a:r>
                      <a:r>
                        <a:rPr lang="nl-NL" sz="2700" kern="1200" dirty="0" err="1" smtClean="0">
                          <a:solidFill>
                            <a:schemeClr val="tx1"/>
                          </a:solidFill>
                          <a:latin typeface="+mn-lt"/>
                          <a:ea typeface="+mn-ea"/>
                          <a:cs typeface="+mn-cs"/>
                        </a:rPr>
                        <a:t>mis-leiden</a:t>
                      </a:r>
                      <a:r>
                        <a:rPr lang="nl-NL" sz="2700" kern="1200" dirty="0" smtClean="0">
                          <a:solidFill>
                            <a:schemeClr val="tx1"/>
                          </a:solidFill>
                          <a:latin typeface="+mn-lt"/>
                          <a:ea typeface="+mn-ea"/>
                          <a:cs typeface="+mn-cs"/>
                        </a:rPr>
                        <a:t> we onszelf en is de waarheid niet in ons.</a:t>
                      </a:r>
                    </a:p>
                  </a:txBody>
                  <a:tcPr/>
                </a:tc>
                <a:tc>
                  <a:txBody>
                    <a:bodyPr/>
                    <a:lstStyle/>
                    <a:p>
                      <a:endParaRPr lang="nl-NL" dirty="0"/>
                    </a:p>
                  </a:txBody>
                  <a:tcPr/>
                </a:tc>
              </a:tr>
              <a:tr h="1665734">
                <a:tc>
                  <a:txBody>
                    <a:bodyPr/>
                    <a:lstStyle/>
                    <a:p>
                      <a:endParaRPr lang="nl-NL" sz="2700" kern="1200" dirty="0" smtClean="0">
                        <a:solidFill>
                          <a:schemeClr val="tx1"/>
                        </a:solidFill>
                        <a:latin typeface="+mn-lt"/>
                        <a:ea typeface="+mn-ea"/>
                        <a:cs typeface="+mn-cs"/>
                      </a:endParaRPr>
                    </a:p>
                  </a:txBody>
                  <a:tcPr/>
                </a:tc>
                <a:tc>
                  <a:txBody>
                    <a:bodyPr/>
                    <a:lstStyle/>
                    <a:p>
                      <a:endParaRPr lang="nl-NL"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nvPr>
        </p:nvGraphicFramePr>
        <p:xfrm>
          <a:off x="0" y="404664"/>
          <a:ext cx="9144000" cy="6035040"/>
        </p:xfrm>
        <a:graphic>
          <a:graphicData uri="http://schemas.openxmlformats.org/drawingml/2006/table">
            <a:tbl>
              <a:tblPr firstRow="1" bandRow="1">
                <a:tableStyleId>{2D5ABB26-0587-4C30-8999-92F81FD0307C}</a:tableStyleId>
              </a:tblPr>
              <a:tblGrid>
                <a:gridCol w="4139952"/>
                <a:gridCol w="5004048"/>
              </a:tblGrid>
              <a:tr h="2057672">
                <a:tc>
                  <a:txBody>
                    <a:bodyPr/>
                    <a:lstStyle/>
                    <a:p>
                      <a:r>
                        <a:rPr lang="nl-NL" sz="2700" dirty="0" smtClean="0">
                          <a:solidFill>
                            <a:schemeClr val="bg1">
                              <a:lumMod val="50000"/>
                              <a:lumOff val="50000"/>
                            </a:schemeClr>
                          </a:solidFill>
                        </a:rPr>
                        <a:t>6.</a:t>
                      </a:r>
                      <a:r>
                        <a:rPr lang="nl-NL" sz="2700" baseline="0" dirty="0" smtClean="0">
                          <a:solidFill>
                            <a:schemeClr val="bg1">
                              <a:lumMod val="50000"/>
                              <a:lumOff val="50000"/>
                            </a:schemeClr>
                          </a:solidFill>
                        </a:rPr>
                        <a:t> </a:t>
                      </a:r>
                      <a:r>
                        <a:rPr lang="nl-NL" sz="2700" kern="1200" dirty="0" smtClean="0">
                          <a:solidFill>
                            <a:schemeClr val="bg1">
                              <a:lumMod val="50000"/>
                              <a:lumOff val="50000"/>
                            </a:schemeClr>
                          </a:solidFill>
                          <a:latin typeface="+mn-lt"/>
                          <a:ea typeface="+mn-ea"/>
                          <a:cs typeface="+mn-cs"/>
                        </a:rPr>
                        <a:t>Als we zeggen dat we met hem verbonden zijn terwijl we onze weg in het duister gaan, liegen we en leven we niet volgens de waarheid.</a:t>
                      </a:r>
                    </a:p>
                  </a:txBody>
                  <a:tcPr/>
                </a:tc>
                <a:tc>
                  <a:txBody>
                    <a:bodyPr/>
                    <a:lstStyle/>
                    <a:p>
                      <a:endParaRPr lang="nl-NL" dirty="0"/>
                    </a:p>
                  </a:txBody>
                  <a:tcPr/>
                </a:tc>
              </a:tr>
              <a:tr h="1665734">
                <a:tc>
                  <a:txBody>
                    <a:bodyPr/>
                    <a:lstStyle/>
                    <a:p>
                      <a:r>
                        <a:rPr lang="nl-NL" sz="2700" dirty="0" smtClean="0">
                          <a:solidFill>
                            <a:schemeClr val="bg1">
                              <a:lumMod val="50000"/>
                              <a:lumOff val="50000"/>
                            </a:schemeClr>
                          </a:solidFill>
                        </a:rPr>
                        <a:t>8. </a:t>
                      </a:r>
                      <a:r>
                        <a:rPr lang="nl-NL" sz="2700" kern="1200" dirty="0" smtClean="0">
                          <a:solidFill>
                            <a:schemeClr val="bg1">
                              <a:lumMod val="50000"/>
                              <a:lumOff val="50000"/>
                            </a:schemeClr>
                          </a:solidFill>
                          <a:latin typeface="+mn-lt"/>
                          <a:ea typeface="+mn-ea"/>
                          <a:cs typeface="+mn-cs"/>
                        </a:rPr>
                        <a:t>Als we zeggen dat we de zonde niet kennen, </a:t>
                      </a:r>
                      <a:r>
                        <a:rPr lang="nl-NL" sz="2700" kern="1200" dirty="0" err="1" smtClean="0">
                          <a:solidFill>
                            <a:schemeClr val="bg1">
                              <a:lumMod val="50000"/>
                              <a:lumOff val="50000"/>
                            </a:schemeClr>
                          </a:solidFill>
                          <a:latin typeface="+mn-lt"/>
                          <a:ea typeface="+mn-ea"/>
                          <a:cs typeface="+mn-cs"/>
                        </a:rPr>
                        <a:t>mis-leiden</a:t>
                      </a:r>
                      <a:r>
                        <a:rPr lang="nl-NL" sz="2700" kern="1200" dirty="0" smtClean="0">
                          <a:solidFill>
                            <a:schemeClr val="bg1">
                              <a:lumMod val="50000"/>
                              <a:lumOff val="50000"/>
                            </a:schemeClr>
                          </a:solidFill>
                          <a:latin typeface="+mn-lt"/>
                          <a:ea typeface="+mn-ea"/>
                          <a:cs typeface="+mn-cs"/>
                        </a:rPr>
                        <a:t> we onszelf en is de waarheid niet in ons.</a:t>
                      </a:r>
                    </a:p>
                  </a:txBody>
                  <a:tcPr/>
                </a:tc>
                <a:tc>
                  <a:txBody>
                    <a:bodyPr/>
                    <a:lstStyle/>
                    <a:p>
                      <a:endParaRPr lang="nl-NL" dirty="0"/>
                    </a:p>
                  </a:txBody>
                  <a:tcPr/>
                </a:tc>
              </a:tr>
              <a:tr h="1665734">
                <a:tc>
                  <a:txBody>
                    <a:bodyPr/>
                    <a:lstStyle/>
                    <a:p>
                      <a:r>
                        <a:rPr lang="nl-NL" sz="2700" dirty="0" smtClean="0"/>
                        <a:t>10. </a:t>
                      </a:r>
                      <a:r>
                        <a:rPr lang="nl-NL" sz="2700" kern="1200" dirty="0" smtClean="0">
                          <a:solidFill>
                            <a:schemeClr val="tx1"/>
                          </a:solidFill>
                          <a:latin typeface="+mn-lt"/>
                          <a:ea typeface="+mn-ea"/>
                          <a:cs typeface="+mn-cs"/>
                        </a:rPr>
                        <a:t>Als we zeggen dat we nooit gezondigd hebben, maken we hem tot een leugenaar en is zijn woord niet in ons.</a:t>
                      </a:r>
                    </a:p>
                  </a:txBody>
                  <a:tcPr/>
                </a:tc>
                <a:tc>
                  <a:txBody>
                    <a:bodyPr/>
                    <a:lstStyle/>
                    <a:p>
                      <a:r>
                        <a:rPr lang="nl-NL" sz="2700" kern="1200" dirty="0" smtClean="0">
                          <a:solidFill>
                            <a:schemeClr val="tx1"/>
                          </a:solidFill>
                          <a:latin typeface="+mn-lt"/>
                          <a:ea typeface="+mn-ea"/>
                          <a:cs typeface="+mn-cs"/>
                        </a:rPr>
                        <a:t> </a:t>
                      </a: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nvPr>
        </p:nvGraphicFramePr>
        <p:xfrm>
          <a:off x="0" y="404664"/>
          <a:ext cx="9144000" cy="6035040"/>
        </p:xfrm>
        <a:graphic>
          <a:graphicData uri="http://schemas.openxmlformats.org/drawingml/2006/table">
            <a:tbl>
              <a:tblPr firstRow="1" bandRow="1">
                <a:tableStyleId>{2D5ABB26-0587-4C30-8999-92F81FD0307C}</a:tableStyleId>
              </a:tblPr>
              <a:tblGrid>
                <a:gridCol w="4139952"/>
                <a:gridCol w="5004048"/>
              </a:tblGrid>
              <a:tr h="2057672">
                <a:tc>
                  <a:txBody>
                    <a:bodyPr/>
                    <a:lstStyle/>
                    <a:p>
                      <a:r>
                        <a:rPr lang="nl-NL" sz="2700" dirty="0" smtClean="0">
                          <a:solidFill>
                            <a:schemeClr val="bg1">
                              <a:lumMod val="50000"/>
                              <a:lumOff val="50000"/>
                            </a:schemeClr>
                          </a:solidFill>
                        </a:rPr>
                        <a:t>6.</a:t>
                      </a:r>
                      <a:r>
                        <a:rPr lang="nl-NL" sz="2700" baseline="0" dirty="0" smtClean="0">
                          <a:solidFill>
                            <a:schemeClr val="bg1">
                              <a:lumMod val="50000"/>
                              <a:lumOff val="50000"/>
                            </a:schemeClr>
                          </a:solidFill>
                        </a:rPr>
                        <a:t> </a:t>
                      </a:r>
                      <a:r>
                        <a:rPr lang="nl-NL" sz="2700" kern="1200" dirty="0" smtClean="0">
                          <a:solidFill>
                            <a:schemeClr val="bg1">
                              <a:lumMod val="50000"/>
                              <a:lumOff val="50000"/>
                            </a:schemeClr>
                          </a:solidFill>
                          <a:latin typeface="+mn-lt"/>
                          <a:ea typeface="+mn-ea"/>
                          <a:cs typeface="+mn-cs"/>
                        </a:rPr>
                        <a:t>Als we zeggen dat we met hem verbonden zijn terwijl we onze weg in het duister gaan, liegen we en leven we niet volgens de waarheid.</a:t>
                      </a:r>
                    </a:p>
                  </a:txBody>
                  <a:tcPr/>
                </a:tc>
                <a:tc>
                  <a:txBody>
                    <a:bodyPr/>
                    <a:lstStyle/>
                    <a:p>
                      <a:r>
                        <a:rPr lang="nl-NL" sz="2700" dirty="0" smtClean="0"/>
                        <a:t>7. </a:t>
                      </a:r>
                      <a:r>
                        <a:rPr lang="nl-NL" sz="2700" kern="1200" dirty="0" smtClean="0">
                          <a:solidFill>
                            <a:schemeClr val="tx1"/>
                          </a:solidFill>
                          <a:latin typeface="+mn-lt"/>
                          <a:ea typeface="+mn-ea"/>
                          <a:cs typeface="+mn-cs"/>
                        </a:rPr>
                        <a:t>Maar gaan we onze weg in het licht, zoals hijzelf in het licht is, dan zijn we met elkaar verbonden en reinigt het bloed van Jezus, zijn Zoon, ons van alle zonde.</a:t>
                      </a:r>
                    </a:p>
                  </a:txBody>
                  <a:tcPr/>
                </a:tc>
              </a:tr>
              <a:tr h="1665734">
                <a:tc>
                  <a:txBody>
                    <a:bodyPr/>
                    <a:lstStyle/>
                    <a:p>
                      <a:r>
                        <a:rPr lang="nl-NL" sz="2700" dirty="0" smtClean="0">
                          <a:solidFill>
                            <a:schemeClr val="bg1">
                              <a:lumMod val="50000"/>
                              <a:lumOff val="50000"/>
                            </a:schemeClr>
                          </a:solidFill>
                        </a:rPr>
                        <a:t>8. </a:t>
                      </a:r>
                      <a:r>
                        <a:rPr lang="nl-NL" sz="2700" kern="1200" dirty="0" smtClean="0">
                          <a:solidFill>
                            <a:schemeClr val="bg1">
                              <a:lumMod val="50000"/>
                              <a:lumOff val="50000"/>
                            </a:schemeClr>
                          </a:solidFill>
                          <a:latin typeface="+mn-lt"/>
                          <a:ea typeface="+mn-ea"/>
                          <a:cs typeface="+mn-cs"/>
                        </a:rPr>
                        <a:t>Als we zeggen dat we de zonde niet kennen, </a:t>
                      </a:r>
                      <a:r>
                        <a:rPr lang="nl-NL" sz="2700" kern="1200" dirty="0" err="1" smtClean="0">
                          <a:solidFill>
                            <a:schemeClr val="bg1">
                              <a:lumMod val="50000"/>
                              <a:lumOff val="50000"/>
                            </a:schemeClr>
                          </a:solidFill>
                          <a:latin typeface="+mn-lt"/>
                          <a:ea typeface="+mn-ea"/>
                          <a:cs typeface="+mn-cs"/>
                        </a:rPr>
                        <a:t>mis-leiden</a:t>
                      </a:r>
                      <a:r>
                        <a:rPr lang="nl-NL" sz="2700" kern="1200" dirty="0" smtClean="0">
                          <a:solidFill>
                            <a:schemeClr val="bg1">
                              <a:lumMod val="50000"/>
                              <a:lumOff val="50000"/>
                            </a:schemeClr>
                          </a:solidFill>
                          <a:latin typeface="+mn-lt"/>
                          <a:ea typeface="+mn-ea"/>
                          <a:cs typeface="+mn-cs"/>
                        </a:rPr>
                        <a:t> we onszelf en is de waarheid niet in ons.</a:t>
                      </a:r>
                    </a:p>
                  </a:txBody>
                  <a:tcPr/>
                </a:tc>
                <a:tc>
                  <a:txBody>
                    <a:bodyPr/>
                    <a:lstStyle/>
                    <a:p>
                      <a:endParaRPr lang="nl-NL" dirty="0"/>
                    </a:p>
                  </a:txBody>
                  <a:tcPr/>
                </a:tc>
              </a:tr>
              <a:tr h="1665734">
                <a:tc>
                  <a:txBody>
                    <a:bodyPr/>
                    <a:lstStyle/>
                    <a:p>
                      <a:r>
                        <a:rPr lang="nl-NL" sz="2700" dirty="0" smtClean="0">
                          <a:solidFill>
                            <a:schemeClr val="bg1">
                              <a:lumMod val="50000"/>
                              <a:lumOff val="50000"/>
                            </a:schemeClr>
                          </a:solidFill>
                        </a:rPr>
                        <a:t>10. </a:t>
                      </a:r>
                      <a:r>
                        <a:rPr lang="nl-NL" sz="2700" kern="1200" dirty="0" smtClean="0">
                          <a:solidFill>
                            <a:schemeClr val="bg1">
                              <a:lumMod val="50000"/>
                              <a:lumOff val="50000"/>
                            </a:schemeClr>
                          </a:solidFill>
                          <a:latin typeface="+mn-lt"/>
                          <a:ea typeface="+mn-ea"/>
                          <a:cs typeface="+mn-cs"/>
                        </a:rPr>
                        <a:t>Als we zeggen dat we nooit gezondigd hebben, maken we hem tot een leugenaar en is zijn woord niet in ons.</a:t>
                      </a:r>
                    </a:p>
                  </a:txBody>
                  <a:tcPr/>
                </a:tc>
                <a:tc>
                  <a:txBody>
                    <a:bodyPr/>
                    <a:lstStyle/>
                    <a:p>
                      <a:endParaRPr lang="nl-NL"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nvPr>
        </p:nvGraphicFramePr>
        <p:xfrm>
          <a:off x="0" y="404664"/>
          <a:ext cx="9144000" cy="6035040"/>
        </p:xfrm>
        <a:graphic>
          <a:graphicData uri="http://schemas.openxmlformats.org/drawingml/2006/table">
            <a:tbl>
              <a:tblPr firstRow="1" bandRow="1">
                <a:tableStyleId>{2D5ABB26-0587-4C30-8999-92F81FD0307C}</a:tableStyleId>
              </a:tblPr>
              <a:tblGrid>
                <a:gridCol w="4139952"/>
                <a:gridCol w="5004048"/>
              </a:tblGrid>
              <a:tr h="2057672">
                <a:tc>
                  <a:txBody>
                    <a:bodyPr/>
                    <a:lstStyle/>
                    <a:p>
                      <a:r>
                        <a:rPr lang="nl-NL" sz="2700" dirty="0" smtClean="0">
                          <a:solidFill>
                            <a:schemeClr val="bg1">
                              <a:lumMod val="50000"/>
                              <a:lumOff val="50000"/>
                            </a:schemeClr>
                          </a:solidFill>
                        </a:rPr>
                        <a:t>6.</a:t>
                      </a:r>
                      <a:r>
                        <a:rPr lang="nl-NL" sz="2700" baseline="0" dirty="0" smtClean="0">
                          <a:solidFill>
                            <a:schemeClr val="bg1">
                              <a:lumMod val="50000"/>
                              <a:lumOff val="50000"/>
                            </a:schemeClr>
                          </a:solidFill>
                        </a:rPr>
                        <a:t> </a:t>
                      </a:r>
                      <a:r>
                        <a:rPr lang="nl-NL" sz="2700" kern="1200" dirty="0" smtClean="0">
                          <a:solidFill>
                            <a:schemeClr val="bg1">
                              <a:lumMod val="50000"/>
                              <a:lumOff val="50000"/>
                            </a:schemeClr>
                          </a:solidFill>
                          <a:latin typeface="+mn-lt"/>
                          <a:ea typeface="+mn-ea"/>
                          <a:cs typeface="+mn-cs"/>
                        </a:rPr>
                        <a:t>Als we zeggen dat we met hem verbonden zijn terwijl we onze weg in het duister gaan, liegen we en leven we niet volgens de waarheid.</a:t>
                      </a:r>
                    </a:p>
                  </a:txBody>
                  <a:tcPr/>
                </a:tc>
                <a:tc>
                  <a:txBody>
                    <a:bodyPr/>
                    <a:lstStyle/>
                    <a:p>
                      <a:r>
                        <a:rPr lang="nl-NL" sz="2700" dirty="0" smtClean="0">
                          <a:solidFill>
                            <a:schemeClr val="bg1">
                              <a:lumMod val="50000"/>
                              <a:lumOff val="50000"/>
                            </a:schemeClr>
                          </a:solidFill>
                        </a:rPr>
                        <a:t>7. </a:t>
                      </a:r>
                      <a:r>
                        <a:rPr lang="nl-NL" sz="2700" kern="1200" dirty="0" smtClean="0">
                          <a:solidFill>
                            <a:schemeClr val="bg1">
                              <a:lumMod val="50000"/>
                              <a:lumOff val="50000"/>
                            </a:schemeClr>
                          </a:solidFill>
                          <a:latin typeface="+mn-lt"/>
                          <a:ea typeface="+mn-ea"/>
                          <a:cs typeface="+mn-cs"/>
                        </a:rPr>
                        <a:t>Maar gaan we onze weg in het licht, zoals hijzelf in het licht is, dan zijn we met elkaar verbonden en reinigt het bloed van Jezus, zijn Zoon, ons van alle zonde.</a:t>
                      </a:r>
                    </a:p>
                  </a:txBody>
                  <a:tcPr/>
                </a:tc>
              </a:tr>
              <a:tr h="1665734">
                <a:tc>
                  <a:txBody>
                    <a:bodyPr/>
                    <a:lstStyle/>
                    <a:p>
                      <a:r>
                        <a:rPr lang="nl-NL" sz="2700" dirty="0" smtClean="0">
                          <a:solidFill>
                            <a:schemeClr val="bg1">
                              <a:lumMod val="50000"/>
                              <a:lumOff val="50000"/>
                            </a:schemeClr>
                          </a:solidFill>
                        </a:rPr>
                        <a:t>8. </a:t>
                      </a:r>
                      <a:r>
                        <a:rPr lang="nl-NL" sz="2700" kern="1200" dirty="0" smtClean="0">
                          <a:solidFill>
                            <a:schemeClr val="bg1">
                              <a:lumMod val="50000"/>
                              <a:lumOff val="50000"/>
                            </a:schemeClr>
                          </a:solidFill>
                          <a:latin typeface="+mn-lt"/>
                          <a:ea typeface="+mn-ea"/>
                          <a:cs typeface="+mn-cs"/>
                        </a:rPr>
                        <a:t>Als we zeggen dat we de zonde niet kennen, </a:t>
                      </a:r>
                      <a:r>
                        <a:rPr lang="nl-NL" sz="2700" kern="1200" dirty="0" err="1" smtClean="0">
                          <a:solidFill>
                            <a:schemeClr val="bg1">
                              <a:lumMod val="50000"/>
                              <a:lumOff val="50000"/>
                            </a:schemeClr>
                          </a:solidFill>
                          <a:latin typeface="+mn-lt"/>
                          <a:ea typeface="+mn-ea"/>
                          <a:cs typeface="+mn-cs"/>
                        </a:rPr>
                        <a:t>mis-leiden</a:t>
                      </a:r>
                      <a:r>
                        <a:rPr lang="nl-NL" sz="2700" kern="1200" dirty="0" smtClean="0">
                          <a:solidFill>
                            <a:schemeClr val="bg1">
                              <a:lumMod val="50000"/>
                              <a:lumOff val="50000"/>
                            </a:schemeClr>
                          </a:solidFill>
                          <a:latin typeface="+mn-lt"/>
                          <a:ea typeface="+mn-ea"/>
                          <a:cs typeface="+mn-cs"/>
                        </a:rPr>
                        <a:t> we onszelf en is de waarheid niet in ons.</a:t>
                      </a:r>
                    </a:p>
                  </a:txBody>
                  <a:tcPr/>
                </a:tc>
                <a:tc>
                  <a:txBody>
                    <a:bodyPr/>
                    <a:lstStyle/>
                    <a:p>
                      <a:r>
                        <a:rPr lang="nl-NL" sz="2700" dirty="0" smtClean="0"/>
                        <a:t>9. </a:t>
                      </a:r>
                      <a:r>
                        <a:rPr lang="nl-NL" sz="2700" kern="1200" dirty="0" smtClean="0">
                          <a:solidFill>
                            <a:schemeClr val="tx1"/>
                          </a:solidFill>
                          <a:latin typeface="+mn-lt"/>
                          <a:ea typeface="+mn-ea"/>
                          <a:cs typeface="+mn-cs"/>
                        </a:rPr>
                        <a:t>Belijden we onze zonden, dan zal hij, die trouw en rechtvaardig is, ons onze zonden vergeven en ons reinigen van alle kwaad.</a:t>
                      </a:r>
                      <a:endParaRPr lang="nl-NL" sz="2700" dirty="0"/>
                    </a:p>
                  </a:txBody>
                  <a:tcPr/>
                </a:tc>
              </a:tr>
              <a:tr h="1665734">
                <a:tc>
                  <a:txBody>
                    <a:bodyPr/>
                    <a:lstStyle/>
                    <a:p>
                      <a:r>
                        <a:rPr lang="nl-NL" sz="2700" dirty="0" smtClean="0">
                          <a:solidFill>
                            <a:schemeClr val="bg1">
                              <a:lumMod val="50000"/>
                              <a:lumOff val="50000"/>
                            </a:schemeClr>
                          </a:solidFill>
                        </a:rPr>
                        <a:t>10. </a:t>
                      </a:r>
                      <a:r>
                        <a:rPr lang="nl-NL" sz="2700" kern="1200" dirty="0" smtClean="0">
                          <a:solidFill>
                            <a:schemeClr val="bg1">
                              <a:lumMod val="50000"/>
                              <a:lumOff val="50000"/>
                            </a:schemeClr>
                          </a:solidFill>
                          <a:latin typeface="+mn-lt"/>
                          <a:ea typeface="+mn-ea"/>
                          <a:cs typeface="+mn-cs"/>
                        </a:rPr>
                        <a:t>Als we zeggen dat we nooit gezondigd hebben, maken we hem tot een leugenaar en is zijn woord niet in ons.</a:t>
                      </a:r>
                    </a:p>
                  </a:txBody>
                  <a:tcPr/>
                </a:tc>
                <a:tc>
                  <a:txBody>
                    <a:bodyPr/>
                    <a:lstStyle/>
                    <a:p>
                      <a:endParaRPr lang="nl-NL" sz="2700" kern="1200" dirty="0" smtClean="0">
                        <a:solidFill>
                          <a:schemeClr val="tx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729</Words>
  <Application>Microsoft Office PowerPoint</Application>
  <PresentationFormat>Diavoorstelling (4:3)</PresentationFormat>
  <Paragraphs>50</Paragraphs>
  <Slides>21</Slides>
  <Notes>0</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Office-thema</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Dia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me</dc:creator>
  <cp:lastModifiedBy>me</cp:lastModifiedBy>
  <cp:revision>6</cp:revision>
  <dcterms:created xsi:type="dcterms:W3CDTF">2014-09-26T17:56:42Z</dcterms:created>
  <dcterms:modified xsi:type="dcterms:W3CDTF">2014-09-26T18:58:22Z</dcterms:modified>
</cp:coreProperties>
</file>